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31"/>
  </p:notesMasterIdLst>
  <p:handoutMasterIdLst>
    <p:handoutMasterId r:id="rId32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4" r:id="rId16"/>
    <p:sldId id="271" r:id="rId17"/>
    <p:sldId id="283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68" r:id="rId29"/>
    <p:sldId id="267" r:id="rId3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BF3A8-19DD-4ADD-AB69-2D483406F2E1}" v="31" dt="2021-09-09T21:51:08.685"/>
    <p1510:client id="{15A8A474-1983-4CBE-A7CF-87038F9FBA04}" v="2" dt="2021-09-09T21:42:42.667"/>
    <p1510:client id="{25818584-1BBB-40CA-9B9B-5BC688EB53A7}" v="83" dt="2021-09-08T21:31:14.276"/>
    <p1510:client id="{28A1B86C-15A2-4311-B949-D54E3419E17C}" v="2" dt="2021-09-07T21:26:18.307"/>
    <p1510:client id="{410DAE1C-874F-4395-ADB8-8D465CCCE6E4}" v="42" dt="2021-09-09T01:56:17.300"/>
    <p1510:client id="{497E6181-009D-4B80-94EB-292D8E5D9764}" v="266" dt="2021-09-09T01:31:15.358"/>
    <p1510:client id="{558700F8-7FE4-4E6F-A134-DC5B30721247}" v="10" dt="2021-09-08T23:43:27.643"/>
    <p1510:client id="{637960AF-5237-4FC0-817F-FD2B12E3F3DB}" v="82" dt="2021-09-09T21:48:23.271"/>
    <p1510:client id="{8445943A-F8E6-425F-95C2-336B61EB2CD2}" v="94" dt="2021-09-09T02:24:45.747"/>
    <p1510:client id="{97EF0F94-33BD-45A1-9C61-39D136A26548}" v="1" dt="2021-09-09T01:34:43.572"/>
    <p1510:client id="{A20DD59E-69CE-4F57-9F10-F39FE838595D}" v="4" dt="2021-09-09T01:22:18.404"/>
    <p1510:client id="{C77EA52A-DDAE-4F6C-BB9A-91EA98777A46}" v="139" dt="2021-09-09T02:40:51.844"/>
    <p1510:client id="{DFA92702-B3D6-4891-8D16-E7D5CE6D59F7}" v="57" dt="2021-09-09T01:59:41.886"/>
    <p1510:client id="{F2A49F5A-DD98-4C65-9EAF-A489E1ABB0A5}" v="846" dt="2021-09-09T02:20:09.204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5226" autoAdjust="0"/>
  </p:normalViewPr>
  <p:slideViewPr>
    <p:cSldViewPr snapToGrid="0">
      <p:cViewPr varScale="1">
        <p:scale>
          <a:sx n="60" d="100"/>
          <a:sy n="60" d="100"/>
        </p:scale>
        <p:origin x="72" y="3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Santiano" userId="nmPUgnB6PhUk6WfwmKt7Qls/zo9DwZASPcDodwAVpF0=" providerId="None" clId="Web-{C77EA52A-DDAE-4F6C-BB9A-91EA98777A46}"/>
    <pc:docChg chg="addSld modSld">
      <pc:chgData name="Martin Santiano" userId="nmPUgnB6PhUk6WfwmKt7Qls/zo9DwZASPcDodwAVpF0=" providerId="None" clId="Web-{C77EA52A-DDAE-4F6C-BB9A-91EA98777A46}" dt="2021-09-09T02:40:51.844" v="75" actId="20577"/>
      <pc:docMkLst>
        <pc:docMk/>
      </pc:docMkLst>
      <pc:sldChg chg="addSp delSp modSp new mod modClrScheme chgLayout">
        <pc:chgData name="Martin Santiano" userId="nmPUgnB6PhUk6WfwmKt7Qls/zo9DwZASPcDodwAVpF0=" providerId="None" clId="Web-{C77EA52A-DDAE-4F6C-BB9A-91EA98777A46}" dt="2021-09-09T02:40:51.844" v="75" actId="20577"/>
        <pc:sldMkLst>
          <pc:docMk/>
          <pc:sldMk cId="3246324146" sldId="268"/>
        </pc:sldMkLst>
        <pc:spChg chg="mod ord">
          <ac:chgData name="Martin Santiano" userId="nmPUgnB6PhUk6WfwmKt7Qls/zo9DwZASPcDodwAVpF0=" providerId="None" clId="Web-{C77EA52A-DDAE-4F6C-BB9A-91EA98777A46}" dt="2021-09-09T02:40:51.844" v="75" actId="20577"/>
          <ac:spMkLst>
            <pc:docMk/>
            <pc:sldMk cId="3246324146" sldId="268"/>
            <ac:spMk id="2" creationId="{3F399386-68EA-411F-BCFE-4519494EC84C}"/>
          </ac:spMkLst>
        </pc:spChg>
        <pc:spChg chg="mod ord">
          <ac:chgData name="Martin Santiano" userId="nmPUgnB6PhUk6WfwmKt7Qls/zo9DwZASPcDodwAVpF0=" providerId="None" clId="Web-{C77EA52A-DDAE-4F6C-BB9A-91EA98777A46}" dt="2021-09-09T02:38:08.919" v="1"/>
          <ac:spMkLst>
            <pc:docMk/>
            <pc:sldMk cId="3246324146" sldId="268"/>
            <ac:spMk id="3" creationId="{644447A7-43C4-44A5-B87E-DDBC90F1458B}"/>
          </ac:spMkLst>
        </pc:spChg>
        <pc:spChg chg="mod ord">
          <ac:chgData name="Martin Santiano" userId="nmPUgnB6PhUk6WfwmKt7Qls/zo9DwZASPcDodwAVpF0=" providerId="None" clId="Web-{C77EA52A-DDAE-4F6C-BB9A-91EA98777A46}" dt="2021-09-09T02:38:08.919" v="1"/>
          <ac:spMkLst>
            <pc:docMk/>
            <pc:sldMk cId="3246324146" sldId="268"/>
            <ac:spMk id="4" creationId="{4E25BE6D-6671-4230-8163-7332714719B3}"/>
          </ac:spMkLst>
        </pc:spChg>
        <pc:spChg chg="mod ord">
          <ac:chgData name="Martin Santiano" userId="nmPUgnB6PhUk6WfwmKt7Qls/zo9DwZASPcDodwAVpF0=" providerId="None" clId="Web-{C77EA52A-DDAE-4F6C-BB9A-91EA98777A46}" dt="2021-09-09T02:38:08.919" v="1"/>
          <ac:spMkLst>
            <pc:docMk/>
            <pc:sldMk cId="3246324146" sldId="268"/>
            <ac:spMk id="5" creationId="{63C38207-641B-4D32-8A26-829CC4664A45}"/>
          </ac:spMkLst>
        </pc:spChg>
        <pc:spChg chg="del mod ord">
          <ac:chgData name="Martin Santiano" userId="nmPUgnB6PhUk6WfwmKt7Qls/zo9DwZASPcDodwAVpF0=" providerId="None" clId="Web-{C77EA52A-DDAE-4F6C-BB9A-91EA98777A46}" dt="2021-09-09T02:40:07.046" v="67"/>
          <ac:spMkLst>
            <pc:docMk/>
            <pc:sldMk cId="3246324146" sldId="268"/>
            <ac:spMk id="6" creationId="{E80A35FA-F998-48B1-AF7E-3D05304CBD8A}"/>
          </ac:spMkLst>
        </pc:spChg>
        <pc:spChg chg="add del mod ord">
          <ac:chgData name="Martin Santiano" userId="nmPUgnB6PhUk6WfwmKt7Qls/zo9DwZASPcDodwAVpF0=" providerId="None" clId="Web-{C77EA52A-DDAE-4F6C-BB9A-91EA98777A46}" dt="2021-09-09T02:40:02.296" v="64"/>
          <ac:spMkLst>
            <pc:docMk/>
            <pc:sldMk cId="3246324146" sldId="268"/>
            <ac:spMk id="7" creationId="{C929FD37-89EA-4E23-A161-9A13A0D6C63B}"/>
          </ac:spMkLst>
        </pc:spChg>
        <pc:spChg chg="add del mod ord">
          <ac:chgData name="Martin Santiano" userId="nmPUgnB6PhUk6WfwmKt7Qls/zo9DwZASPcDodwAVpF0=" providerId="None" clId="Web-{C77EA52A-DDAE-4F6C-BB9A-91EA98777A46}" dt="2021-09-09T02:40:01.390" v="63"/>
          <ac:spMkLst>
            <pc:docMk/>
            <pc:sldMk cId="3246324146" sldId="268"/>
            <ac:spMk id="8" creationId="{C1F6962D-73D9-4801-B153-B4336769DB03}"/>
          </ac:spMkLst>
        </pc:spChg>
        <pc:spChg chg="add del mod ord">
          <ac:chgData name="Martin Santiano" userId="nmPUgnB6PhUk6WfwmKt7Qls/zo9DwZASPcDodwAVpF0=" providerId="None" clId="Web-{C77EA52A-DDAE-4F6C-BB9A-91EA98777A46}" dt="2021-09-09T02:40:03.984" v="66"/>
          <ac:spMkLst>
            <pc:docMk/>
            <pc:sldMk cId="3246324146" sldId="268"/>
            <ac:spMk id="9" creationId="{C60462F7-C960-45E1-9189-26D11B32165E}"/>
          </ac:spMkLst>
        </pc:spChg>
        <pc:spChg chg="add del mod ord">
          <ac:chgData name="Martin Santiano" userId="nmPUgnB6PhUk6WfwmKt7Qls/zo9DwZASPcDodwAVpF0=" providerId="None" clId="Web-{C77EA52A-DDAE-4F6C-BB9A-91EA98777A46}" dt="2021-09-09T02:40:03.203" v="65"/>
          <ac:spMkLst>
            <pc:docMk/>
            <pc:sldMk cId="3246324146" sldId="268"/>
            <ac:spMk id="10" creationId="{E032E01E-7CA5-4B5F-85E0-B96F6AB2EA0C}"/>
          </ac:spMkLst>
        </pc:spChg>
      </pc:sldChg>
    </pc:docChg>
  </pc:docChgLst>
  <pc:docChgLst>
    <pc:chgData name="Jhon Paco" userId="xgzIhTb21WWiACip84z6P4UK8Itr0FxHKtbeuCsBY9M=" providerId="None" clId="Web-{02DBF3A8-19DD-4ADD-AB69-2D483406F2E1}"/>
    <pc:docChg chg="modSld">
      <pc:chgData name="Jhon Paco" userId="xgzIhTb21WWiACip84z6P4UK8Itr0FxHKtbeuCsBY9M=" providerId="None" clId="Web-{02DBF3A8-19DD-4ADD-AB69-2D483406F2E1}" dt="2021-09-09T21:51:07.326" v="13" actId="20577"/>
      <pc:docMkLst>
        <pc:docMk/>
      </pc:docMkLst>
      <pc:sldChg chg="addSp delSp modSp">
        <pc:chgData name="Jhon Paco" userId="xgzIhTb21WWiACip84z6P4UK8Itr0FxHKtbeuCsBY9M=" providerId="None" clId="Web-{02DBF3A8-19DD-4ADD-AB69-2D483406F2E1}" dt="2021-09-09T21:51:07.326" v="13" actId="20577"/>
        <pc:sldMkLst>
          <pc:docMk/>
          <pc:sldMk cId="59131924" sldId="267"/>
        </pc:sldMkLst>
        <pc:spChg chg="add del mod">
          <ac:chgData name="Jhon Paco" userId="xgzIhTb21WWiACip84z6P4UK8Itr0FxHKtbeuCsBY9M=" providerId="None" clId="Web-{02DBF3A8-19DD-4ADD-AB69-2D483406F2E1}" dt="2021-09-09T21:50:47.247" v="1"/>
          <ac:spMkLst>
            <pc:docMk/>
            <pc:sldMk cId="59131924" sldId="267"/>
            <ac:spMk id="6" creationId="{DFCB4462-A7E3-4F49-B1D5-D649B39CAA09}"/>
          </ac:spMkLst>
        </pc:spChg>
        <pc:spChg chg="mod">
          <ac:chgData name="Jhon Paco" userId="xgzIhTb21WWiACip84z6P4UK8Itr0FxHKtbeuCsBY9M=" providerId="None" clId="Web-{02DBF3A8-19DD-4ADD-AB69-2D483406F2E1}" dt="2021-09-09T21:51:07.326" v="13" actId="20577"/>
          <ac:spMkLst>
            <pc:docMk/>
            <pc:sldMk cId="59131924" sldId="267"/>
            <ac:spMk id="12" creationId="{8628FA48-B05A-4DB8-9410-A9C9B08E9636}"/>
          </ac:spMkLst>
        </pc:spChg>
        <pc:spChg chg="del">
          <ac:chgData name="Jhon Paco" userId="xgzIhTb21WWiACip84z6P4UK8Itr0FxHKtbeuCsBY9M=" providerId="None" clId="Web-{02DBF3A8-19DD-4ADD-AB69-2D483406F2E1}" dt="2021-09-09T21:50:44.106" v="0"/>
          <ac:spMkLst>
            <pc:docMk/>
            <pc:sldMk cId="59131924" sldId="267"/>
            <ac:spMk id="13" creationId="{1272A210-0893-431A-8A94-D650D4DBA54A}"/>
          </ac:spMkLst>
        </pc:spChg>
      </pc:sldChg>
    </pc:docChg>
  </pc:docChgLst>
  <pc:docChgLst>
    <pc:chgData name="Jhon Paco" clId="Web-{410DAE1C-874F-4395-ADB8-8D465CCCE6E4}"/>
    <pc:docChg chg="modSld">
      <pc:chgData name="Jhon Paco" userId="" providerId="" clId="Web-{410DAE1C-874F-4395-ADB8-8D465CCCE6E4}" dt="2021-09-09T01:56:17.300" v="37" actId="1076"/>
      <pc:docMkLst>
        <pc:docMk/>
      </pc:docMkLst>
      <pc:sldChg chg="modSp">
        <pc:chgData name="Jhon Paco" userId="" providerId="" clId="Web-{410DAE1C-874F-4395-ADB8-8D465CCCE6E4}" dt="2021-09-09T01:37:56.982" v="18" actId="1076"/>
        <pc:sldMkLst>
          <pc:docMk/>
          <pc:sldMk cId="1755857205" sldId="258"/>
        </pc:sldMkLst>
        <pc:spChg chg="mod">
          <ac:chgData name="Jhon Paco" userId="" providerId="" clId="Web-{410DAE1C-874F-4395-ADB8-8D465CCCE6E4}" dt="2021-09-09T01:37:21.450" v="12" actId="20577"/>
          <ac:spMkLst>
            <pc:docMk/>
            <pc:sldMk cId="1755857205" sldId="258"/>
            <ac:spMk id="17" creationId="{C76C4BB5-0EB6-4B98-B1D7-2E19EA166EF2}"/>
          </ac:spMkLst>
        </pc:spChg>
        <pc:spChg chg="mod">
          <ac:chgData name="Jhon Paco" userId="" providerId="" clId="Web-{410DAE1C-874F-4395-ADB8-8D465CCCE6E4}" dt="2021-09-09T01:37:56.982" v="18" actId="1076"/>
          <ac:spMkLst>
            <pc:docMk/>
            <pc:sldMk cId="1755857205" sldId="258"/>
            <ac:spMk id="18" creationId="{2DEB60A9-E83F-4E10-810D-81BD3D66CD17}"/>
          </ac:spMkLst>
        </pc:spChg>
      </pc:sldChg>
      <pc:sldChg chg="delSp modSp">
        <pc:chgData name="Jhon Paco" userId="" providerId="" clId="Web-{410DAE1C-874F-4395-ADB8-8D465CCCE6E4}" dt="2021-09-09T01:35:55.386" v="2"/>
        <pc:sldMkLst>
          <pc:docMk/>
          <pc:sldMk cId="4271297017" sldId="259"/>
        </pc:sldMkLst>
        <pc:spChg chg="del">
          <ac:chgData name="Jhon Paco" userId="" providerId="" clId="Web-{410DAE1C-874F-4395-ADB8-8D465CCCE6E4}" dt="2021-09-09T01:35:55.386" v="2"/>
          <ac:spMkLst>
            <pc:docMk/>
            <pc:sldMk cId="4271297017" sldId="259"/>
            <ac:spMk id="18" creationId="{B06CFDBA-8935-4FC2-B439-E90EFC101404}"/>
          </ac:spMkLst>
        </pc:spChg>
        <pc:picChg chg="mod">
          <ac:chgData name="Jhon Paco" userId="" providerId="" clId="Web-{410DAE1C-874F-4395-ADB8-8D465CCCE6E4}" dt="2021-09-09T01:35:47.949" v="1" actId="1076"/>
          <ac:picMkLst>
            <pc:docMk/>
            <pc:sldMk cId="4271297017" sldId="259"/>
            <ac:picMk id="2" creationId="{C1E8D90E-2043-4D88-8711-C7E68A738C04}"/>
          </ac:picMkLst>
        </pc:picChg>
      </pc:sldChg>
      <pc:sldChg chg="delSp modSp">
        <pc:chgData name="Jhon Paco" userId="" providerId="" clId="Web-{410DAE1C-874F-4395-ADB8-8D465CCCE6E4}" dt="2021-09-09T01:42:08.050" v="24" actId="1076"/>
        <pc:sldMkLst>
          <pc:docMk/>
          <pc:sldMk cId="3275042963" sldId="260"/>
        </pc:sldMkLst>
        <pc:spChg chg="del">
          <ac:chgData name="Jhon Paco" userId="" providerId="" clId="Web-{410DAE1C-874F-4395-ADB8-8D465CCCE6E4}" dt="2021-09-09T01:40:53.626" v="19"/>
          <ac:spMkLst>
            <pc:docMk/>
            <pc:sldMk cId="3275042963" sldId="260"/>
            <ac:spMk id="4" creationId="{4039B486-CB8C-461E-83E6-5446302434D8}"/>
          </ac:spMkLst>
        </pc:spChg>
        <pc:picChg chg="mod">
          <ac:chgData name="Jhon Paco" userId="" providerId="" clId="Web-{410DAE1C-874F-4395-ADB8-8D465CCCE6E4}" dt="2021-09-09T01:41:12.596" v="21" actId="1076"/>
          <ac:picMkLst>
            <pc:docMk/>
            <pc:sldMk cId="3275042963" sldId="260"/>
            <ac:picMk id="2" creationId="{FD7F5C48-C05E-42DF-8895-FB46EFE4025A}"/>
          </ac:picMkLst>
        </pc:picChg>
        <pc:picChg chg="mod">
          <ac:chgData name="Jhon Paco" userId="" providerId="" clId="Web-{410DAE1C-874F-4395-ADB8-8D465CCCE6E4}" dt="2021-09-09T01:42:08.050" v="24" actId="1076"/>
          <ac:picMkLst>
            <pc:docMk/>
            <pc:sldMk cId="3275042963" sldId="260"/>
            <ac:picMk id="9" creationId="{CDE4BA57-EBA2-498D-B8B4-43B9A7354423}"/>
          </ac:picMkLst>
        </pc:picChg>
      </pc:sldChg>
      <pc:sldChg chg="addSp delSp modSp mod modClrScheme chgLayout">
        <pc:chgData name="Jhon Paco" userId="" providerId="" clId="Web-{410DAE1C-874F-4395-ADB8-8D465CCCE6E4}" dt="2021-09-09T01:56:17.300" v="37" actId="1076"/>
        <pc:sldMkLst>
          <pc:docMk/>
          <pc:sldMk cId="3139872953" sldId="262"/>
        </pc:sldMkLst>
        <pc:spChg chg="mod ord">
          <ac:chgData name="Jhon Paco" userId="" providerId="" clId="Web-{410DAE1C-874F-4395-ADB8-8D465CCCE6E4}" dt="2021-09-09T01:56:01.628" v="33" actId="1076"/>
          <ac:spMkLst>
            <pc:docMk/>
            <pc:sldMk cId="3139872953" sldId="262"/>
            <ac:spMk id="3" creationId="{A0CE8A51-9F46-471B-A5EA-CB78254A0656}"/>
          </ac:spMkLst>
        </pc:spChg>
        <pc:spChg chg="add del 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4" creationId="{F68EADD9-92F6-4AA5-AAF9-9D7DD8A7A210}"/>
          </ac:spMkLst>
        </pc:spChg>
        <pc:spChg chg="add del 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5" creationId="{993B5CF4-D0B1-46EB-B65E-E87DDE0E584C}"/>
          </ac:spMkLst>
        </pc:spChg>
        <pc:spChg chg="add del 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6" creationId="{3D97A551-F4A0-4DD0-9208-D18D6E7ED7E3}"/>
          </ac:spMkLst>
        </pc:spChg>
        <pc:spChg chg="add del 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7" creationId="{1D7D6CB2-C818-4C8F-933E-C23AB09BA155}"/>
          </ac:spMkLst>
        </pc:spChg>
        <pc:spChg chg="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8" creationId="{79D2F33D-21E5-4609-9A9C-BF086D4535BD}"/>
          </ac:spMkLst>
        </pc:spChg>
        <pc:spChg chg="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9" creationId="{9BE66598-95FA-4BBD-8D8C-E49FE7839E85}"/>
          </ac:spMkLst>
        </pc:spChg>
        <pc:spChg chg="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10" creationId="{23C06CDB-07F0-45C5-A50B-3BD536581FC0}"/>
          </ac:spMkLst>
        </pc:spChg>
        <pc:spChg chg="del">
          <ac:chgData name="Jhon Paco" userId="" providerId="" clId="Web-{410DAE1C-874F-4395-ADB8-8D465CCCE6E4}" dt="2021-09-09T01:54:38.330" v="25"/>
          <ac:spMkLst>
            <pc:docMk/>
            <pc:sldMk cId="3139872953" sldId="262"/>
            <ac:spMk id="17" creationId="{A0472AA7-EC43-4350-BBF3-DB0668565C5E}"/>
          </ac:spMkLst>
        </pc:spChg>
        <pc:spChg chg="del">
          <ac:chgData name="Jhon Paco" userId="" providerId="" clId="Web-{410DAE1C-874F-4395-ADB8-8D465CCCE6E4}" dt="2021-09-09T01:55:05.018" v="31"/>
          <ac:spMkLst>
            <pc:docMk/>
            <pc:sldMk cId="3139872953" sldId="262"/>
            <ac:spMk id="18" creationId="{751EBC8D-A2CE-4CE4-8950-08F84BC04557}"/>
          </ac:spMkLst>
        </pc:spChg>
        <pc:spChg chg="del">
          <ac:chgData name="Jhon Paco" userId="" providerId="" clId="Web-{410DAE1C-874F-4395-ADB8-8D465CCCE6E4}" dt="2021-09-09T01:55:03.330" v="30"/>
          <ac:spMkLst>
            <pc:docMk/>
            <pc:sldMk cId="3139872953" sldId="262"/>
            <ac:spMk id="19" creationId="{181F3FC7-F2D2-4F07-9F3E-A5B9D4BDE531}"/>
          </ac:spMkLst>
        </pc:spChg>
        <pc:spChg chg="del">
          <ac:chgData name="Jhon Paco" userId="" providerId="" clId="Web-{410DAE1C-874F-4395-ADB8-8D465CCCE6E4}" dt="2021-09-09T01:56:08.707" v="34"/>
          <ac:spMkLst>
            <pc:docMk/>
            <pc:sldMk cId="3139872953" sldId="262"/>
            <ac:spMk id="20" creationId="{5DA30ED3-2EDF-44E4-BBC5-6BF354D0C5F3}"/>
          </ac:spMkLst>
        </pc:spChg>
        <pc:picChg chg="mod">
          <ac:chgData name="Jhon Paco" userId="" providerId="" clId="Web-{410DAE1C-874F-4395-ADB8-8D465CCCE6E4}" dt="2021-09-09T01:56:17.300" v="37" actId="1076"/>
          <ac:picMkLst>
            <pc:docMk/>
            <pc:sldMk cId="3139872953" sldId="262"/>
            <ac:picMk id="2" creationId="{0DC6660F-7F87-4423-82A8-5FA3705D220D}"/>
          </ac:picMkLst>
        </pc:picChg>
      </pc:sldChg>
    </pc:docChg>
  </pc:docChgLst>
  <pc:docChgLst>
    <pc:chgData name="SAGAZ1707 kuispe" userId="SGF5PzmLlj5P68eyDZovu9D02m8KNcmmdU1+TYykLrw=" providerId="None" clId="Web-{15A8A474-1983-4CBE-A7CF-87038F9FBA04}"/>
    <pc:docChg chg="sldOrd">
      <pc:chgData name="SAGAZ1707 kuispe" userId="SGF5PzmLlj5P68eyDZovu9D02m8KNcmmdU1+TYykLrw=" providerId="None" clId="Web-{15A8A474-1983-4CBE-A7CF-87038F9FBA04}" dt="2021-09-09T21:42:42.667" v="1"/>
      <pc:docMkLst>
        <pc:docMk/>
      </pc:docMkLst>
      <pc:sldChg chg="ord">
        <pc:chgData name="SAGAZ1707 kuispe" userId="SGF5PzmLlj5P68eyDZovu9D02m8KNcmmdU1+TYykLrw=" providerId="None" clId="Web-{15A8A474-1983-4CBE-A7CF-87038F9FBA04}" dt="2021-09-09T21:42:24.604" v="0"/>
        <pc:sldMkLst>
          <pc:docMk/>
          <pc:sldMk cId="59131924" sldId="267"/>
        </pc:sldMkLst>
      </pc:sldChg>
      <pc:sldChg chg="ord">
        <pc:chgData name="SAGAZ1707 kuispe" userId="SGF5PzmLlj5P68eyDZovu9D02m8KNcmmdU1+TYykLrw=" providerId="None" clId="Web-{15A8A474-1983-4CBE-A7CF-87038F9FBA04}" dt="2021-09-09T21:42:42.667" v="1"/>
        <pc:sldMkLst>
          <pc:docMk/>
          <pc:sldMk cId="3246324146" sldId="268"/>
        </pc:sldMkLst>
      </pc:sldChg>
    </pc:docChg>
  </pc:docChgLst>
  <pc:docChgLst>
    <pc:chgData name="Jhon Rafael" userId="saMtaELEjlUMToobf89CTYxj4vSVbF82U4/LrnlzMpo=" providerId="None" clId="Web-{97EF0F94-33BD-45A1-9C61-39D136A26548}"/>
    <pc:docChg chg="modSld">
      <pc:chgData name="Jhon Rafael" userId="saMtaELEjlUMToobf89CTYxj4vSVbF82U4/LrnlzMpo=" providerId="None" clId="Web-{97EF0F94-33BD-45A1-9C61-39D136A26548}" dt="2021-09-09T01:34:43.572" v="0" actId="14100"/>
      <pc:docMkLst>
        <pc:docMk/>
      </pc:docMkLst>
      <pc:sldChg chg="modSp">
        <pc:chgData name="Jhon Rafael" userId="saMtaELEjlUMToobf89CTYxj4vSVbF82U4/LrnlzMpo=" providerId="None" clId="Web-{97EF0F94-33BD-45A1-9C61-39D136A26548}" dt="2021-09-09T01:34:43.572" v="0" actId="14100"/>
        <pc:sldMkLst>
          <pc:docMk/>
          <pc:sldMk cId="1755857205" sldId="258"/>
        </pc:sldMkLst>
        <pc:spChg chg="mod">
          <ac:chgData name="Jhon Rafael" userId="saMtaELEjlUMToobf89CTYxj4vSVbF82U4/LrnlzMpo=" providerId="None" clId="Web-{97EF0F94-33BD-45A1-9C61-39D136A26548}" dt="2021-09-09T01:34:43.572" v="0" actId="14100"/>
          <ac:spMkLst>
            <pc:docMk/>
            <pc:sldMk cId="1755857205" sldId="258"/>
            <ac:spMk id="18" creationId="{2DEB60A9-E83F-4E10-810D-81BD3D66CD17}"/>
          </ac:spMkLst>
        </pc:spChg>
      </pc:sldChg>
    </pc:docChg>
  </pc:docChgLst>
  <pc:docChgLst>
    <pc:chgData name="Jhon Paco" clId="Web-{497E6181-009D-4B80-94EB-292D8E5D9764}"/>
    <pc:docChg chg="modSld">
      <pc:chgData name="Jhon Paco" userId="" providerId="" clId="Web-{497E6181-009D-4B80-94EB-292D8E5D9764}" dt="2021-09-09T01:31:15.358" v="109" actId="20577"/>
      <pc:docMkLst>
        <pc:docMk/>
      </pc:docMkLst>
      <pc:sldChg chg="addSp delSp modSp">
        <pc:chgData name="Jhon Paco" userId="" providerId="" clId="Web-{497E6181-009D-4B80-94EB-292D8E5D9764}" dt="2021-09-09T01:30:05.169" v="105" actId="20577"/>
        <pc:sldMkLst>
          <pc:docMk/>
          <pc:sldMk cId="2227151260" sldId="257"/>
        </pc:sldMkLst>
        <pc:spChg chg="add del mod">
          <ac:chgData name="Jhon Paco" userId="" providerId="" clId="Web-{497E6181-009D-4B80-94EB-292D8E5D9764}" dt="2021-09-09T01:18:10.979" v="65"/>
          <ac:spMkLst>
            <pc:docMk/>
            <pc:sldMk cId="2227151260" sldId="257"/>
            <ac:spMk id="4" creationId="{AAD09A33-6F4D-4AE4-B2DA-2833A2C95AB6}"/>
          </ac:spMkLst>
        </pc:spChg>
        <pc:spChg chg="add del">
          <ac:chgData name="Jhon Paco" userId="" providerId="" clId="Web-{497E6181-009D-4B80-94EB-292D8E5D9764}" dt="2021-09-09T01:18:04.354" v="63"/>
          <ac:spMkLst>
            <pc:docMk/>
            <pc:sldMk cId="2227151260" sldId="257"/>
            <ac:spMk id="5" creationId="{D97BB445-E7DD-40F6-BE36-5C1B69BB8CDA}"/>
          </ac:spMkLst>
        </pc:spChg>
        <pc:spChg chg="mod ord">
          <ac:chgData name="Jhon Paco" userId="" providerId="" clId="Web-{497E6181-009D-4B80-94EB-292D8E5D9764}" dt="2021-09-09T01:30:05.169" v="105" actId="20577"/>
          <ac:spMkLst>
            <pc:docMk/>
            <pc:sldMk cId="2227151260" sldId="257"/>
            <ac:spMk id="13" creationId="{6EA2EEAC-45AF-4B25-A661-594C6F81AED2}"/>
          </ac:spMkLst>
        </pc:spChg>
        <pc:picChg chg="del">
          <ac:chgData name="Jhon Paco" userId="" providerId="" clId="Web-{497E6181-009D-4B80-94EB-292D8E5D9764}" dt="2021-09-09T01:16:21.961" v="0"/>
          <ac:picMkLst>
            <pc:docMk/>
            <pc:sldMk cId="2227151260" sldId="257"/>
            <ac:picMk id="2" creationId="{F74D84E4-2B18-40BD-8806-292D94936330}"/>
          </ac:picMkLst>
        </pc:picChg>
      </pc:sldChg>
      <pc:sldChg chg="modSp modNotes">
        <pc:chgData name="Jhon Paco" userId="" providerId="" clId="Web-{497E6181-009D-4B80-94EB-292D8E5D9764}" dt="2021-09-09T01:31:15.358" v="109" actId="20577"/>
        <pc:sldMkLst>
          <pc:docMk/>
          <pc:sldMk cId="1755857205" sldId="258"/>
        </pc:sldMkLst>
        <pc:spChg chg="mod">
          <ac:chgData name="Jhon Paco" userId="" providerId="" clId="Web-{497E6181-009D-4B80-94EB-292D8E5D9764}" dt="2021-09-09T01:31:15.358" v="109" actId="20577"/>
          <ac:spMkLst>
            <pc:docMk/>
            <pc:sldMk cId="1755857205" sldId="258"/>
            <ac:spMk id="18" creationId="{2DEB60A9-E83F-4E10-810D-81BD3D66CD17}"/>
          </ac:spMkLst>
        </pc:spChg>
      </pc:sldChg>
      <pc:sldChg chg="addSp delSp modSp modNotes">
        <pc:chgData name="Jhon Paco" userId="" providerId="" clId="Web-{497E6181-009D-4B80-94EB-292D8E5D9764}" dt="2021-09-09T01:21:53.688" v="99"/>
        <pc:sldMkLst>
          <pc:docMk/>
          <pc:sldMk cId="4271297017" sldId="259"/>
        </pc:sldMkLst>
        <pc:spChg chg="add del mod">
          <ac:chgData name="Jhon Paco" userId="" providerId="" clId="Web-{497E6181-009D-4B80-94EB-292D8E5D9764}" dt="2021-09-09T01:21:08.452" v="92"/>
          <ac:spMkLst>
            <pc:docMk/>
            <pc:sldMk cId="4271297017" sldId="259"/>
            <ac:spMk id="5" creationId="{86BF37AD-BFDE-452F-8881-7DABAF457856}"/>
          </ac:spMkLst>
        </pc:spChg>
        <pc:picChg chg="add mod">
          <ac:chgData name="Jhon Paco" userId="" providerId="" clId="Web-{497E6181-009D-4B80-94EB-292D8E5D9764}" dt="2021-09-09T01:21:35.515" v="98" actId="1076"/>
          <ac:picMkLst>
            <pc:docMk/>
            <pc:sldMk cId="4271297017" sldId="259"/>
            <ac:picMk id="2" creationId="{C1E8D90E-2043-4D88-8711-C7E68A738C04}"/>
          </ac:picMkLst>
        </pc:picChg>
        <pc:picChg chg="add mod">
          <ac:chgData name="Jhon Paco" userId="" providerId="" clId="Web-{497E6181-009D-4B80-94EB-292D8E5D9764}" dt="2021-09-09T01:21:24.171" v="95" actId="1076"/>
          <ac:picMkLst>
            <pc:docMk/>
            <pc:sldMk cId="4271297017" sldId="259"/>
            <ac:picMk id="3" creationId="{42670B47-D3A6-4C35-9B77-A051318AC89A}"/>
          </ac:picMkLst>
        </pc:picChg>
        <pc:picChg chg="add del">
          <ac:chgData name="Jhon Paco" userId="" providerId="" clId="Web-{497E6181-009D-4B80-94EB-292D8E5D9764}" dt="2021-09-09T01:21:08.452" v="92"/>
          <ac:picMkLst>
            <pc:docMk/>
            <pc:sldMk cId="4271297017" sldId="259"/>
            <ac:picMk id="13" creationId="{86F7F005-78AF-492A-BE55-8A5610E5880E}"/>
          </ac:picMkLst>
        </pc:picChg>
      </pc:sldChg>
    </pc:docChg>
  </pc:docChgLst>
  <pc:docChgLst>
    <pc:chgData name="SAGAZ1707 kuispe" userId="SGF5PzmLlj5P68eyDZovu9D02m8KNcmmdU1+TYykLrw=" providerId="None" clId="Web-{A20DD59E-69CE-4F57-9F10-F39FE838595D}"/>
    <pc:docChg chg="modSld">
      <pc:chgData name="SAGAZ1707 kuispe" userId="SGF5PzmLlj5P68eyDZovu9D02m8KNcmmdU1+TYykLrw=" providerId="None" clId="Web-{A20DD59E-69CE-4F57-9F10-F39FE838595D}" dt="2021-09-09T01:22:18.404" v="1" actId="20577"/>
      <pc:docMkLst>
        <pc:docMk/>
      </pc:docMkLst>
      <pc:sldChg chg="modSp">
        <pc:chgData name="SAGAZ1707 kuispe" userId="SGF5PzmLlj5P68eyDZovu9D02m8KNcmmdU1+TYykLrw=" providerId="None" clId="Web-{A20DD59E-69CE-4F57-9F10-F39FE838595D}" dt="2021-09-09T01:22:18.404" v="1" actId="20577"/>
        <pc:sldMkLst>
          <pc:docMk/>
          <pc:sldMk cId="2227151260" sldId="257"/>
        </pc:sldMkLst>
        <pc:spChg chg="mod">
          <ac:chgData name="SAGAZ1707 kuispe" userId="SGF5PzmLlj5P68eyDZovu9D02m8KNcmmdU1+TYykLrw=" providerId="None" clId="Web-{A20DD59E-69CE-4F57-9F10-F39FE838595D}" dt="2021-09-09T01:22:18.404" v="1" actId="20577"/>
          <ac:spMkLst>
            <pc:docMk/>
            <pc:sldMk cId="2227151260" sldId="257"/>
            <ac:spMk id="13" creationId="{6EA2EEAC-45AF-4B25-A661-594C6F81AED2}"/>
          </ac:spMkLst>
        </pc:spChg>
      </pc:sldChg>
    </pc:docChg>
  </pc:docChgLst>
  <pc:docChgLst>
    <pc:chgData name="Jhon Paco" userId="xgzIhTb21WWiACip84z6P4UK8Itr0FxHKtbeuCsBY9M=" providerId="None" clId="Web-{637960AF-5237-4FC0-817F-FD2B12E3F3DB}"/>
    <pc:docChg chg="addSld delSld modSld sldOrd">
      <pc:chgData name="Jhon Paco" userId="xgzIhTb21WWiACip84z6P4UK8Itr0FxHKtbeuCsBY9M=" providerId="None" clId="Web-{637960AF-5237-4FC0-817F-FD2B12E3F3DB}" dt="2021-09-09T21:48:23.271" v="66"/>
      <pc:docMkLst>
        <pc:docMk/>
      </pc:docMkLst>
      <pc:sldChg chg="ord">
        <pc:chgData name="Jhon Paco" userId="xgzIhTb21WWiACip84z6P4UK8Itr0FxHKtbeuCsBY9M=" providerId="None" clId="Web-{637960AF-5237-4FC0-817F-FD2B12E3F3DB}" dt="2021-09-09T21:48:19.380" v="64"/>
        <pc:sldMkLst>
          <pc:docMk/>
          <pc:sldMk cId="59131924" sldId="267"/>
        </pc:sldMkLst>
      </pc:sldChg>
      <pc:sldChg chg="ord">
        <pc:chgData name="Jhon Paco" userId="xgzIhTb21WWiACip84z6P4UK8Itr0FxHKtbeuCsBY9M=" providerId="None" clId="Web-{637960AF-5237-4FC0-817F-FD2B12E3F3DB}" dt="2021-09-09T21:48:19.380" v="65"/>
        <pc:sldMkLst>
          <pc:docMk/>
          <pc:sldMk cId="3246324146" sldId="268"/>
        </pc:sldMkLst>
      </pc:sldChg>
      <pc:sldChg chg="addSp delSp modSp new mod modClrScheme chgLayout">
        <pc:chgData name="Jhon Paco" userId="xgzIhTb21WWiACip84z6P4UK8Itr0FxHKtbeuCsBY9M=" providerId="None" clId="Web-{637960AF-5237-4FC0-817F-FD2B12E3F3DB}" dt="2021-09-09T21:41:22.326" v="9" actId="14100"/>
        <pc:sldMkLst>
          <pc:docMk/>
          <pc:sldMk cId="1383831251" sldId="269"/>
        </pc:sldMkLst>
        <pc:spChg chg="mod ord">
          <ac:chgData name="Jhon Paco" userId="xgzIhTb21WWiACip84z6P4UK8Itr0FxHKtbeuCsBY9M=" providerId="None" clId="Web-{637960AF-5237-4FC0-817F-FD2B12E3F3DB}" dt="2021-09-09T21:40:14.762" v="2"/>
          <ac:spMkLst>
            <pc:docMk/>
            <pc:sldMk cId="1383831251" sldId="269"/>
            <ac:spMk id="2" creationId="{CD671595-9CA8-4BD5-AD29-5B5DAFDA7A1C}"/>
          </ac:spMkLst>
        </pc:spChg>
        <pc:spChg chg="del mod ord">
          <ac:chgData name="Jhon Paco" userId="xgzIhTb21WWiACip84z6P4UK8Itr0FxHKtbeuCsBY9M=" providerId="None" clId="Web-{637960AF-5237-4FC0-817F-FD2B12E3F3DB}" dt="2021-09-09T21:41:14.592" v="7"/>
          <ac:spMkLst>
            <pc:docMk/>
            <pc:sldMk cId="1383831251" sldId="269"/>
            <ac:spMk id="3" creationId="{05CCF70A-9BFE-4AB0-8B14-5DDE2511D7B8}"/>
          </ac:spMkLst>
        </pc:spChg>
        <pc:spChg chg="del">
          <ac:chgData name="Jhon Paco" userId="xgzIhTb21WWiACip84z6P4UK8Itr0FxHKtbeuCsBY9M=" providerId="None" clId="Web-{637960AF-5237-4FC0-817F-FD2B12E3F3DB}" dt="2021-09-09T21:40:14.762" v="2"/>
          <ac:spMkLst>
            <pc:docMk/>
            <pc:sldMk cId="1383831251" sldId="269"/>
            <ac:spMk id="4" creationId="{9C3CDFE6-C158-4CD5-82F9-D260C3CDDF6E}"/>
          </ac:spMkLst>
        </pc:spChg>
        <pc:spChg chg="del">
          <ac:chgData name="Jhon Paco" userId="xgzIhTb21WWiACip84z6P4UK8Itr0FxHKtbeuCsBY9M=" providerId="None" clId="Web-{637960AF-5237-4FC0-817F-FD2B12E3F3DB}" dt="2021-09-09T21:40:14.762" v="2"/>
          <ac:spMkLst>
            <pc:docMk/>
            <pc:sldMk cId="1383831251" sldId="269"/>
            <ac:spMk id="5" creationId="{046C04D2-CAF9-4735-96D7-F00FAF150A49}"/>
          </ac:spMkLst>
        </pc:spChg>
        <pc:spChg chg="del">
          <ac:chgData name="Jhon Paco" userId="xgzIhTb21WWiACip84z6P4UK8Itr0FxHKtbeuCsBY9M=" providerId="None" clId="Web-{637960AF-5237-4FC0-817F-FD2B12E3F3DB}" dt="2021-09-09T21:40:14.762" v="2"/>
          <ac:spMkLst>
            <pc:docMk/>
            <pc:sldMk cId="1383831251" sldId="269"/>
            <ac:spMk id="6" creationId="{7A1E01E8-4BC9-4681-AFD4-E496E969A345}"/>
          </ac:spMkLst>
        </pc:spChg>
        <pc:spChg chg="del">
          <ac:chgData name="Jhon Paco" userId="xgzIhTb21WWiACip84z6P4UK8Itr0FxHKtbeuCsBY9M=" providerId="None" clId="Web-{637960AF-5237-4FC0-817F-FD2B12E3F3DB}" dt="2021-09-09T21:40:14.762" v="2"/>
          <ac:spMkLst>
            <pc:docMk/>
            <pc:sldMk cId="1383831251" sldId="269"/>
            <ac:spMk id="7" creationId="{19C93CD6-0C12-4419-96F9-155675B4B3F2}"/>
          </ac:spMkLst>
        </pc:spChg>
        <pc:spChg chg="mod ord">
          <ac:chgData name="Jhon Paco" userId="xgzIhTb21WWiACip84z6P4UK8Itr0FxHKtbeuCsBY9M=" providerId="None" clId="Web-{637960AF-5237-4FC0-817F-FD2B12E3F3DB}" dt="2021-09-09T21:40:14.762" v="2"/>
          <ac:spMkLst>
            <pc:docMk/>
            <pc:sldMk cId="1383831251" sldId="269"/>
            <ac:spMk id="8" creationId="{89AEFF9B-28D2-4C99-94BB-BF4A08DC0B77}"/>
          </ac:spMkLst>
        </pc:spChg>
        <pc:spChg chg="mod ord">
          <ac:chgData name="Jhon Paco" userId="xgzIhTb21WWiACip84z6P4UK8Itr0FxHKtbeuCsBY9M=" providerId="None" clId="Web-{637960AF-5237-4FC0-817F-FD2B12E3F3DB}" dt="2021-09-09T21:40:14.762" v="2"/>
          <ac:spMkLst>
            <pc:docMk/>
            <pc:sldMk cId="1383831251" sldId="269"/>
            <ac:spMk id="9" creationId="{22972036-2334-43CB-A6E3-48C044942D4C}"/>
          </ac:spMkLst>
        </pc:spChg>
        <pc:spChg chg="mod ord">
          <ac:chgData name="Jhon Paco" userId="xgzIhTb21WWiACip84z6P4UK8Itr0FxHKtbeuCsBY9M=" providerId="None" clId="Web-{637960AF-5237-4FC0-817F-FD2B12E3F3DB}" dt="2021-09-09T21:40:14.762" v="2"/>
          <ac:spMkLst>
            <pc:docMk/>
            <pc:sldMk cId="1383831251" sldId="269"/>
            <ac:spMk id="10" creationId="{2B11D62C-4C07-4D79-BBD4-E93B15EE9499}"/>
          </ac:spMkLst>
        </pc:spChg>
        <pc:picChg chg="add mod ord">
          <ac:chgData name="Jhon Paco" userId="xgzIhTb21WWiACip84z6P4UK8Itr0FxHKtbeuCsBY9M=" providerId="None" clId="Web-{637960AF-5237-4FC0-817F-FD2B12E3F3DB}" dt="2021-09-09T21:41:22.326" v="9" actId="14100"/>
          <ac:picMkLst>
            <pc:docMk/>
            <pc:sldMk cId="1383831251" sldId="269"/>
            <ac:picMk id="11" creationId="{C2C6D594-93DD-462C-A77B-35D4983A5487}"/>
          </ac:picMkLst>
        </pc:picChg>
      </pc:sldChg>
      <pc:sldChg chg="addSp delSp modSp new mod modClrScheme chgLayout">
        <pc:chgData name="Jhon Paco" userId="xgzIhTb21WWiACip84z6P4UK8Itr0FxHKtbeuCsBY9M=" providerId="None" clId="Web-{637960AF-5237-4FC0-817F-FD2B12E3F3DB}" dt="2021-09-09T21:41:39.780" v="12" actId="14100"/>
        <pc:sldMkLst>
          <pc:docMk/>
          <pc:sldMk cId="2714598197" sldId="270"/>
        </pc:sldMkLst>
        <pc:spChg chg="mod ord">
          <ac:chgData name="Jhon Paco" userId="xgzIhTb21WWiACip84z6P4UK8Itr0FxHKtbeuCsBY9M=" providerId="None" clId="Web-{637960AF-5237-4FC0-817F-FD2B12E3F3DB}" dt="2021-09-09T21:40:22.559" v="3"/>
          <ac:spMkLst>
            <pc:docMk/>
            <pc:sldMk cId="2714598197" sldId="270"/>
            <ac:spMk id="2" creationId="{3E9CAA39-0931-46E6-B558-1D780B4D3E4E}"/>
          </ac:spMkLst>
        </pc:spChg>
        <pc:spChg chg="del mod ord">
          <ac:chgData name="Jhon Paco" userId="xgzIhTb21WWiACip84z6P4UK8Itr0FxHKtbeuCsBY9M=" providerId="None" clId="Web-{637960AF-5237-4FC0-817F-FD2B12E3F3DB}" dt="2021-09-09T21:41:33.608" v="10"/>
          <ac:spMkLst>
            <pc:docMk/>
            <pc:sldMk cId="2714598197" sldId="270"/>
            <ac:spMk id="3" creationId="{BF22D23D-FDA6-4B0F-93C9-CE68EF8392F0}"/>
          </ac:spMkLst>
        </pc:spChg>
        <pc:spChg chg="del">
          <ac:chgData name="Jhon Paco" userId="xgzIhTb21WWiACip84z6P4UK8Itr0FxHKtbeuCsBY9M=" providerId="None" clId="Web-{637960AF-5237-4FC0-817F-FD2B12E3F3DB}" dt="2021-09-09T21:40:22.559" v="3"/>
          <ac:spMkLst>
            <pc:docMk/>
            <pc:sldMk cId="2714598197" sldId="270"/>
            <ac:spMk id="4" creationId="{0312729A-615A-4CA7-8632-CAE58921F361}"/>
          </ac:spMkLst>
        </pc:spChg>
        <pc:spChg chg="del">
          <ac:chgData name="Jhon Paco" userId="xgzIhTb21WWiACip84z6P4UK8Itr0FxHKtbeuCsBY9M=" providerId="None" clId="Web-{637960AF-5237-4FC0-817F-FD2B12E3F3DB}" dt="2021-09-09T21:40:22.559" v="3"/>
          <ac:spMkLst>
            <pc:docMk/>
            <pc:sldMk cId="2714598197" sldId="270"/>
            <ac:spMk id="5" creationId="{9F72B15F-3249-4085-BD12-B1A97B60DA2A}"/>
          </ac:spMkLst>
        </pc:spChg>
        <pc:spChg chg="del">
          <ac:chgData name="Jhon Paco" userId="xgzIhTb21WWiACip84z6P4UK8Itr0FxHKtbeuCsBY9M=" providerId="None" clId="Web-{637960AF-5237-4FC0-817F-FD2B12E3F3DB}" dt="2021-09-09T21:40:22.559" v="3"/>
          <ac:spMkLst>
            <pc:docMk/>
            <pc:sldMk cId="2714598197" sldId="270"/>
            <ac:spMk id="6" creationId="{A20F82A3-86CF-424C-9D2C-CD8CC6AFB44B}"/>
          </ac:spMkLst>
        </pc:spChg>
        <pc:spChg chg="del">
          <ac:chgData name="Jhon Paco" userId="xgzIhTb21WWiACip84z6P4UK8Itr0FxHKtbeuCsBY9M=" providerId="None" clId="Web-{637960AF-5237-4FC0-817F-FD2B12E3F3DB}" dt="2021-09-09T21:40:22.559" v="3"/>
          <ac:spMkLst>
            <pc:docMk/>
            <pc:sldMk cId="2714598197" sldId="270"/>
            <ac:spMk id="7" creationId="{54DB1EEF-14DD-4307-A9EA-FB5689A6E96A}"/>
          </ac:spMkLst>
        </pc:spChg>
        <pc:spChg chg="mod ord">
          <ac:chgData name="Jhon Paco" userId="xgzIhTb21WWiACip84z6P4UK8Itr0FxHKtbeuCsBY9M=" providerId="None" clId="Web-{637960AF-5237-4FC0-817F-FD2B12E3F3DB}" dt="2021-09-09T21:40:22.559" v="3"/>
          <ac:spMkLst>
            <pc:docMk/>
            <pc:sldMk cId="2714598197" sldId="270"/>
            <ac:spMk id="8" creationId="{48AF5F53-76BD-4313-A0B3-2135BF7E0FBB}"/>
          </ac:spMkLst>
        </pc:spChg>
        <pc:spChg chg="mod ord">
          <ac:chgData name="Jhon Paco" userId="xgzIhTb21WWiACip84z6P4UK8Itr0FxHKtbeuCsBY9M=" providerId="None" clId="Web-{637960AF-5237-4FC0-817F-FD2B12E3F3DB}" dt="2021-09-09T21:40:22.559" v="3"/>
          <ac:spMkLst>
            <pc:docMk/>
            <pc:sldMk cId="2714598197" sldId="270"/>
            <ac:spMk id="9" creationId="{E942DE81-4485-49A4-9CBF-1E755E2F7114}"/>
          </ac:spMkLst>
        </pc:spChg>
        <pc:spChg chg="mod ord">
          <ac:chgData name="Jhon Paco" userId="xgzIhTb21WWiACip84z6P4UK8Itr0FxHKtbeuCsBY9M=" providerId="None" clId="Web-{637960AF-5237-4FC0-817F-FD2B12E3F3DB}" dt="2021-09-09T21:40:22.559" v="3"/>
          <ac:spMkLst>
            <pc:docMk/>
            <pc:sldMk cId="2714598197" sldId="270"/>
            <ac:spMk id="10" creationId="{71F62B84-B133-4C28-9406-D581AEFD5210}"/>
          </ac:spMkLst>
        </pc:spChg>
        <pc:picChg chg="add mod ord">
          <ac:chgData name="Jhon Paco" userId="xgzIhTb21WWiACip84z6P4UK8Itr0FxHKtbeuCsBY9M=" providerId="None" clId="Web-{637960AF-5237-4FC0-817F-FD2B12E3F3DB}" dt="2021-09-09T21:41:39.780" v="12" actId="14100"/>
          <ac:picMkLst>
            <pc:docMk/>
            <pc:sldMk cId="2714598197" sldId="270"/>
            <ac:picMk id="11" creationId="{6467768B-3002-4BCB-B4AE-084A44D63065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1:57.796" v="15" actId="14100"/>
        <pc:sldMkLst>
          <pc:docMk/>
          <pc:sldMk cId="3837474992" sldId="271"/>
        </pc:sldMkLst>
        <pc:spChg chg="del">
          <ac:chgData name="Jhon Paco" userId="xgzIhTb21WWiACip84z6P4UK8Itr0FxHKtbeuCsBY9M=" providerId="None" clId="Web-{637960AF-5237-4FC0-817F-FD2B12E3F3DB}" dt="2021-09-09T21:41:52.186" v="13"/>
          <ac:spMkLst>
            <pc:docMk/>
            <pc:sldMk cId="3837474992" sldId="271"/>
            <ac:spMk id="6" creationId="{67616A57-A7D8-4302-B5FF-E4A60FDE5879}"/>
          </ac:spMkLst>
        </pc:spChg>
        <pc:picChg chg="add mod ord">
          <ac:chgData name="Jhon Paco" userId="xgzIhTb21WWiACip84z6P4UK8Itr0FxHKtbeuCsBY9M=" providerId="None" clId="Web-{637960AF-5237-4FC0-817F-FD2B12E3F3DB}" dt="2021-09-09T21:41:57.796" v="15" actId="14100"/>
          <ac:picMkLst>
            <pc:docMk/>
            <pc:sldMk cId="3837474992" sldId="271"/>
            <ac:picMk id="7" creationId="{334DB506-1919-40CA-9988-6359A3E28483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2:46.312" v="22" actId="14100"/>
        <pc:sldMkLst>
          <pc:docMk/>
          <pc:sldMk cId="4151328537" sldId="272"/>
        </pc:sldMkLst>
        <pc:spChg chg="del">
          <ac:chgData name="Jhon Paco" userId="xgzIhTb21WWiACip84z6P4UK8Itr0FxHKtbeuCsBY9M=" providerId="None" clId="Web-{637960AF-5237-4FC0-817F-FD2B12E3F3DB}" dt="2021-09-09T21:42:41.906" v="20"/>
          <ac:spMkLst>
            <pc:docMk/>
            <pc:sldMk cId="4151328537" sldId="272"/>
            <ac:spMk id="6" creationId="{6111E9B4-A29F-4CDD-8E71-A5D2D0DAB171}"/>
          </ac:spMkLst>
        </pc:spChg>
        <pc:picChg chg="add mod ord">
          <ac:chgData name="Jhon Paco" userId="xgzIhTb21WWiACip84z6P4UK8Itr0FxHKtbeuCsBY9M=" providerId="None" clId="Web-{637960AF-5237-4FC0-817F-FD2B12E3F3DB}" dt="2021-09-09T21:42:46.312" v="22" actId="14100"/>
          <ac:picMkLst>
            <pc:docMk/>
            <pc:sldMk cId="4151328537" sldId="272"/>
            <ac:picMk id="7" creationId="{F07DFF7B-A921-47D1-A25B-F0F3539756C2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3:24.438" v="25" actId="14100"/>
        <pc:sldMkLst>
          <pc:docMk/>
          <pc:sldMk cId="2617993090" sldId="273"/>
        </pc:sldMkLst>
        <pc:spChg chg="del">
          <ac:chgData name="Jhon Paco" userId="xgzIhTb21WWiACip84z6P4UK8Itr0FxHKtbeuCsBY9M=" providerId="None" clId="Web-{637960AF-5237-4FC0-817F-FD2B12E3F3DB}" dt="2021-09-09T21:43:15.766" v="23"/>
          <ac:spMkLst>
            <pc:docMk/>
            <pc:sldMk cId="2617993090" sldId="273"/>
            <ac:spMk id="6" creationId="{CD3EAA4A-5ACF-428B-AFE1-25D7DDF24036}"/>
          </ac:spMkLst>
        </pc:spChg>
        <pc:picChg chg="add mod ord">
          <ac:chgData name="Jhon Paco" userId="xgzIhTb21WWiACip84z6P4UK8Itr0FxHKtbeuCsBY9M=" providerId="None" clId="Web-{637960AF-5237-4FC0-817F-FD2B12E3F3DB}" dt="2021-09-09T21:43:24.438" v="25" actId="14100"/>
          <ac:picMkLst>
            <pc:docMk/>
            <pc:sldMk cId="2617993090" sldId="273"/>
            <ac:picMk id="7" creationId="{A634A345-6526-404C-9074-ABE4C216A200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2:19.421" v="19" actId="14100"/>
        <pc:sldMkLst>
          <pc:docMk/>
          <pc:sldMk cId="3665264876" sldId="274"/>
        </pc:sldMkLst>
        <pc:spChg chg="del">
          <ac:chgData name="Jhon Paco" userId="xgzIhTb21WWiACip84z6P4UK8Itr0FxHKtbeuCsBY9M=" providerId="None" clId="Web-{637960AF-5237-4FC0-817F-FD2B12E3F3DB}" dt="2021-09-09T21:42:14.999" v="17"/>
          <ac:spMkLst>
            <pc:docMk/>
            <pc:sldMk cId="3665264876" sldId="274"/>
            <ac:spMk id="6" creationId="{35971101-4F93-4EA0-BC15-9E95847C473F}"/>
          </ac:spMkLst>
        </pc:spChg>
        <pc:picChg chg="add mod ord">
          <ac:chgData name="Jhon Paco" userId="xgzIhTb21WWiACip84z6P4UK8Itr0FxHKtbeuCsBY9M=" providerId="None" clId="Web-{637960AF-5237-4FC0-817F-FD2B12E3F3DB}" dt="2021-09-09T21:42:19.421" v="19" actId="14100"/>
          <ac:picMkLst>
            <pc:docMk/>
            <pc:sldMk cId="3665264876" sldId="274"/>
            <ac:picMk id="7" creationId="{E79EDCB0-630E-4301-9FDC-7340CA021459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3:41.891" v="29" actId="14100"/>
        <pc:sldMkLst>
          <pc:docMk/>
          <pc:sldMk cId="985952859" sldId="275"/>
        </pc:sldMkLst>
        <pc:spChg chg="del">
          <ac:chgData name="Jhon Paco" userId="xgzIhTb21WWiACip84z6P4UK8Itr0FxHKtbeuCsBY9M=" providerId="None" clId="Web-{637960AF-5237-4FC0-817F-FD2B12E3F3DB}" dt="2021-09-09T21:43:36.360" v="27"/>
          <ac:spMkLst>
            <pc:docMk/>
            <pc:sldMk cId="985952859" sldId="275"/>
            <ac:spMk id="6" creationId="{83A2DAA3-25B7-436C-BA5C-D71DC9AA9995}"/>
          </ac:spMkLst>
        </pc:spChg>
        <pc:picChg chg="add mod ord">
          <ac:chgData name="Jhon Paco" userId="xgzIhTb21WWiACip84z6P4UK8Itr0FxHKtbeuCsBY9M=" providerId="None" clId="Web-{637960AF-5237-4FC0-817F-FD2B12E3F3DB}" dt="2021-09-09T21:43:41.891" v="29" actId="14100"/>
          <ac:picMkLst>
            <pc:docMk/>
            <pc:sldMk cId="985952859" sldId="275"/>
            <ac:picMk id="7" creationId="{04E57C4C-394D-47BB-8220-BE881298AE68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4:07.001" v="33" actId="14100"/>
        <pc:sldMkLst>
          <pc:docMk/>
          <pc:sldMk cId="1794824155" sldId="276"/>
        </pc:sldMkLst>
        <pc:spChg chg="del">
          <ac:chgData name="Jhon Paco" userId="xgzIhTb21WWiACip84z6P4UK8Itr0FxHKtbeuCsBY9M=" providerId="None" clId="Web-{637960AF-5237-4FC0-817F-FD2B12E3F3DB}" dt="2021-09-09T21:44:01.079" v="31"/>
          <ac:spMkLst>
            <pc:docMk/>
            <pc:sldMk cId="1794824155" sldId="276"/>
            <ac:spMk id="6" creationId="{6D199A55-5D0D-4549-B074-1BD7B146C54A}"/>
          </ac:spMkLst>
        </pc:spChg>
        <pc:picChg chg="add mod ord">
          <ac:chgData name="Jhon Paco" userId="xgzIhTb21WWiACip84z6P4UK8Itr0FxHKtbeuCsBY9M=" providerId="None" clId="Web-{637960AF-5237-4FC0-817F-FD2B12E3F3DB}" dt="2021-09-09T21:44:07.001" v="33" actId="14100"/>
          <ac:picMkLst>
            <pc:docMk/>
            <pc:sldMk cId="1794824155" sldId="276"/>
            <ac:picMk id="7" creationId="{02507D14-1AAE-4135-83EA-A94EC8DCA785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4:35.736" v="37" actId="14100"/>
        <pc:sldMkLst>
          <pc:docMk/>
          <pc:sldMk cId="2233802334" sldId="277"/>
        </pc:sldMkLst>
        <pc:spChg chg="del">
          <ac:chgData name="Jhon Paco" userId="xgzIhTb21WWiACip84z6P4UK8Itr0FxHKtbeuCsBY9M=" providerId="None" clId="Web-{637960AF-5237-4FC0-817F-FD2B12E3F3DB}" dt="2021-09-09T21:44:28.439" v="35"/>
          <ac:spMkLst>
            <pc:docMk/>
            <pc:sldMk cId="2233802334" sldId="277"/>
            <ac:spMk id="6" creationId="{695CFE45-39A7-4E45-9CDA-4FBB27504BE6}"/>
          </ac:spMkLst>
        </pc:spChg>
        <pc:picChg chg="add mod ord">
          <ac:chgData name="Jhon Paco" userId="xgzIhTb21WWiACip84z6P4UK8Itr0FxHKtbeuCsBY9M=" providerId="None" clId="Web-{637960AF-5237-4FC0-817F-FD2B12E3F3DB}" dt="2021-09-09T21:44:35.736" v="37" actId="14100"/>
          <ac:picMkLst>
            <pc:docMk/>
            <pc:sldMk cId="2233802334" sldId="277"/>
            <ac:picMk id="7" creationId="{E6ED9B2A-3CC8-41F9-88CE-A67B6CBA51BC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5:04.658" v="41" actId="14100"/>
        <pc:sldMkLst>
          <pc:docMk/>
          <pc:sldMk cId="980110277" sldId="278"/>
        </pc:sldMkLst>
        <pc:spChg chg="del">
          <ac:chgData name="Jhon Paco" userId="xgzIhTb21WWiACip84z6P4UK8Itr0FxHKtbeuCsBY9M=" providerId="None" clId="Web-{637960AF-5237-4FC0-817F-FD2B12E3F3DB}" dt="2021-09-09T21:44:59.549" v="39"/>
          <ac:spMkLst>
            <pc:docMk/>
            <pc:sldMk cId="980110277" sldId="278"/>
            <ac:spMk id="6" creationId="{B26111D2-C4B5-4800-9D74-28292F3A8943}"/>
          </ac:spMkLst>
        </pc:spChg>
        <pc:picChg chg="add mod ord">
          <ac:chgData name="Jhon Paco" userId="xgzIhTb21WWiACip84z6P4UK8Itr0FxHKtbeuCsBY9M=" providerId="None" clId="Web-{637960AF-5237-4FC0-817F-FD2B12E3F3DB}" dt="2021-09-09T21:45:04.658" v="41" actId="14100"/>
          <ac:picMkLst>
            <pc:docMk/>
            <pc:sldMk cId="980110277" sldId="278"/>
            <ac:picMk id="7" creationId="{5ABAD550-0CAA-43B9-B383-296FC4AC35F6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5:51.346" v="45" actId="14100"/>
        <pc:sldMkLst>
          <pc:docMk/>
          <pc:sldMk cId="3444207520" sldId="279"/>
        </pc:sldMkLst>
        <pc:spChg chg="del">
          <ac:chgData name="Jhon Paco" userId="xgzIhTb21WWiACip84z6P4UK8Itr0FxHKtbeuCsBY9M=" providerId="None" clId="Web-{637960AF-5237-4FC0-817F-FD2B12E3F3DB}" dt="2021-09-09T21:45:44.878" v="43"/>
          <ac:spMkLst>
            <pc:docMk/>
            <pc:sldMk cId="3444207520" sldId="279"/>
            <ac:spMk id="6" creationId="{0C491857-E0C5-4709-9E38-5AE32337A22D}"/>
          </ac:spMkLst>
        </pc:spChg>
        <pc:picChg chg="add mod ord">
          <ac:chgData name="Jhon Paco" userId="xgzIhTb21WWiACip84z6P4UK8Itr0FxHKtbeuCsBY9M=" providerId="None" clId="Web-{637960AF-5237-4FC0-817F-FD2B12E3F3DB}" dt="2021-09-09T21:45:51.346" v="45" actId="14100"/>
          <ac:picMkLst>
            <pc:docMk/>
            <pc:sldMk cId="3444207520" sldId="279"/>
            <ac:picMk id="7" creationId="{F79D4581-C784-4AF5-9A60-608AE93D3531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6:07.300" v="49" actId="14100"/>
        <pc:sldMkLst>
          <pc:docMk/>
          <pc:sldMk cId="2322514643" sldId="280"/>
        </pc:sldMkLst>
        <pc:spChg chg="del">
          <ac:chgData name="Jhon Paco" userId="xgzIhTb21WWiACip84z6P4UK8Itr0FxHKtbeuCsBY9M=" providerId="None" clId="Web-{637960AF-5237-4FC0-817F-FD2B12E3F3DB}" dt="2021-09-09T21:46:02.440" v="47"/>
          <ac:spMkLst>
            <pc:docMk/>
            <pc:sldMk cId="2322514643" sldId="280"/>
            <ac:spMk id="6" creationId="{DEBDC05D-7C3F-4746-B4EC-6128DEE5767D}"/>
          </ac:spMkLst>
        </pc:spChg>
        <pc:picChg chg="add mod ord">
          <ac:chgData name="Jhon Paco" userId="xgzIhTb21WWiACip84z6P4UK8Itr0FxHKtbeuCsBY9M=" providerId="None" clId="Web-{637960AF-5237-4FC0-817F-FD2B12E3F3DB}" dt="2021-09-09T21:46:07.300" v="49" actId="14100"/>
          <ac:picMkLst>
            <pc:docMk/>
            <pc:sldMk cId="2322514643" sldId="280"/>
            <ac:picMk id="7" creationId="{503DB1EC-79CA-4285-BCE8-6F9333D4BD04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6:25.003" v="53" actId="14100"/>
        <pc:sldMkLst>
          <pc:docMk/>
          <pc:sldMk cId="3048569349" sldId="281"/>
        </pc:sldMkLst>
        <pc:spChg chg="del">
          <ac:chgData name="Jhon Paco" userId="xgzIhTb21WWiACip84z6P4UK8Itr0FxHKtbeuCsBY9M=" providerId="None" clId="Web-{637960AF-5237-4FC0-817F-FD2B12E3F3DB}" dt="2021-09-09T21:46:18.644" v="51"/>
          <ac:spMkLst>
            <pc:docMk/>
            <pc:sldMk cId="3048569349" sldId="281"/>
            <ac:spMk id="6" creationId="{8452F5DB-72CC-4943-A8DB-871D5989899D}"/>
          </ac:spMkLst>
        </pc:spChg>
        <pc:picChg chg="add mod ord">
          <ac:chgData name="Jhon Paco" userId="xgzIhTb21WWiACip84z6P4UK8Itr0FxHKtbeuCsBY9M=" providerId="None" clId="Web-{637960AF-5237-4FC0-817F-FD2B12E3F3DB}" dt="2021-09-09T21:46:25.003" v="53" actId="14100"/>
          <ac:picMkLst>
            <pc:docMk/>
            <pc:sldMk cId="3048569349" sldId="281"/>
            <ac:picMk id="7" creationId="{F46BDABC-D5EC-41BE-A25D-BBC58174A3B1}"/>
          </ac:picMkLst>
        </pc:picChg>
      </pc:sldChg>
      <pc:sldChg chg="addSp delSp modSp new ord">
        <pc:chgData name="Jhon Paco" userId="xgzIhTb21WWiACip84z6P4UK8Itr0FxHKtbeuCsBY9M=" providerId="None" clId="Web-{637960AF-5237-4FC0-817F-FD2B12E3F3DB}" dt="2021-09-09T21:48:23.271" v="66"/>
        <pc:sldMkLst>
          <pc:docMk/>
          <pc:sldMk cId="457724930" sldId="282"/>
        </pc:sldMkLst>
        <pc:spChg chg="del">
          <ac:chgData name="Jhon Paco" userId="xgzIhTb21WWiACip84z6P4UK8Itr0FxHKtbeuCsBY9M=" providerId="None" clId="Web-{637960AF-5237-4FC0-817F-FD2B12E3F3DB}" dt="2021-09-09T21:46:37.660" v="55"/>
          <ac:spMkLst>
            <pc:docMk/>
            <pc:sldMk cId="457724930" sldId="282"/>
            <ac:spMk id="6" creationId="{615381B0-04AC-4FC6-91B6-179C1F2115A3}"/>
          </ac:spMkLst>
        </pc:spChg>
        <pc:picChg chg="add mod ord">
          <ac:chgData name="Jhon Paco" userId="xgzIhTb21WWiACip84z6P4UK8Itr0FxHKtbeuCsBY9M=" providerId="None" clId="Web-{637960AF-5237-4FC0-817F-FD2B12E3F3DB}" dt="2021-09-09T21:46:42.066" v="57" actId="14100"/>
          <ac:picMkLst>
            <pc:docMk/>
            <pc:sldMk cId="457724930" sldId="282"/>
            <ac:picMk id="7" creationId="{6E4DDBF9-6291-4E33-AA08-FA2571858DD7}"/>
          </ac:picMkLst>
        </pc:picChg>
      </pc:sldChg>
      <pc:sldChg chg="addSp delSp modSp new">
        <pc:chgData name="Jhon Paco" userId="xgzIhTb21WWiACip84z6P4UK8Itr0FxHKtbeuCsBY9M=" providerId="None" clId="Web-{637960AF-5237-4FC0-817F-FD2B12E3F3DB}" dt="2021-09-09T21:47:06.723" v="61" actId="14100"/>
        <pc:sldMkLst>
          <pc:docMk/>
          <pc:sldMk cId="1725751683" sldId="283"/>
        </pc:sldMkLst>
        <pc:spChg chg="del">
          <ac:chgData name="Jhon Paco" userId="xgzIhTb21WWiACip84z6P4UK8Itr0FxHKtbeuCsBY9M=" providerId="None" clId="Web-{637960AF-5237-4FC0-817F-FD2B12E3F3DB}" dt="2021-09-09T21:47:00.973" v="59"/>
          <ac:spMkLst>
            <pc:docMk/>
            <pc:sldMk cId="1725751683" sldId="283"/>
            <ac:spMk id="6" creationId="{C86A0BC4-FB0F-4965-86BC-8E049876A773}"/>
          </ac:spMkLst>
        </pc:spChg>
        <pc:picChg chg="add mod ord">
          <ac:chgData name="Jhon Paco" userId="xgzIhTb21WWiACip84z6P4UK8Itr0FxHKtbeuCsBY9M=" providerId="None" clId="Web-{637960AF-5237-4FC0-817F-FD2B12E3F3DB}" dt="2021-09-09T21:47:06.723" v="61" actId="14100"/>
          <ac:picMkLst>
            <pc:docMk/>
            <pc:sldMk cId="1725751683" sldId="283"/>
            <ac:picMk id="7" creationId="{29C3FE60-4764-4404-B161-A421CAE9568C}"/>
          </ac:picMkLst>
        </pc:picChg>
      </pc:sldChg>
      <pc:sldChg chg="new del">
        <pc:chgData name="Jhon Paco" userId="xgzIhTb21WWiACip84z6P4UK8Itr0FxHKtbeuCsBY9M=" providerId="None" clId="Web-{637960AF-5237-4FC0-817F-FD2B12E3F3DB}" dt="2021-09-09T21:48:02.005" v="63"/>
        <pc:sldMkLst>
          <pc:docMk/>
          <pc:sldMk cId="1779200707" sldId="284"/>
        </pc:sldMkLst>
      </pc:sldChg>
    </pc:docChg>
  </pc:docChgLst>
  <pc:docChgLst>
    <pc:chgData name="Jhon Paco" userId="xgzIhTb21WWiACip84z6P4UK8Itr0FxHKtbeuCsBY9M=" providerId="None" clId="Web-{F1DE8CFD-52EA-440B-9842-ED79FF69DF19}"/>
    <pc:docChg chg="modSld">
      <pc:chgData name="Jhon Paco" userId="xgzIhTb21WWiACip84z6P4UK8Itr0FxHKtbeuCsBY9M=" providerId="None" clId="Web-{F1DE8CFD-52EA-440B-9842-ED79FF69DF19}" dt="2021-09-09T01:58:39.296" v="113"/>
      <pc:docMkLst>
        <pc:docMk/>
      </pc:docMkLst>
      <pc:sldChg chg="modNotes">
        <pc:chgData name="Jhon Paco" userId="xgzIhTb21WWiACip84z6P4UK8Itr0FxHKtbeuCsBY9M=" providerId="None" clId="Web-{F1DE8CFD-52EA-440B-9842-ED79FF69DF19}" dt="2021-09-09T01:58:39.296" v="113"/>
        <pc:sldMkLst>
          <pc:docMk/>
          <pc:sldMk cId="1390657282" sldId="261"/>
        </pc:sldMkLst>
      </pc:sldChg>
    </pc:docChg>
  </pc:docChgLst>
  <pc:docChgLst>
    <pc:chgData name="Brian Sarmiento" userId="Vt27gfJU4cN9hkQw6XlCini59fbUnmjkBQmmSpeibmA=" providerId="None" clId="Web-{DFA92702-B3D6-4891-8D16-E7D5CE6D59F7}"/>
    <pc:docChg chg="modSld">
      <pc:chgData name="Brian Sarmiento" userId="Vt27gfJU4cN9hkQw6XlCini59fbUnmjkBQmmSpeibmA=" providerId="None" clId="Web-{DFA92702-B3D6-4891-8D16-E7D5CE6D59F7}" dt="2021-09-09T01:59:41.886" v="51" actId="1076"/>
      <pc:docMkLst>
        <pc:docMk/>
      </pc:docMkLst>
      <pc:sldChg chg="addSp delSp modSp">
        <pc:chgData name="Brian Sarmiento" userId="Vt27gfJU4cN9hkQw6XlCini59fbUnmjkBQmmSpeibmA=" providerId="None" clId="Web-{DFA92702-B3D6-4891-8D16-E7D5CE6D59F7}" dt="2021-09-09T01:59:41.886" v="51" actId="1076"/>
        <pc:sldMkLst>
          <pc:docMk/>
          <pc:sldMk cId="1755857205" sldId="258"/>
        </pc:sldMkLst>
        <pc:spChg chg="add del mod">
          <ac:chgData name="Brian Sarmiento" userId="Vt27gfJU4cN9hkQw6XlCini59fbUnmjkBQmmSpeibmA=" providerId="None" clId="Web-{DFA92702-B3D6-4891-8D16-E7D5CE6D59F7}" dt="2021-09-09T01:53:28.911" v="13"/>
          <ac:spMkLst>
            <pc:docMk/>
            <pc:sldMk cId="1755857205" sldId="258"/>
            <ac:spMk id="5" creationId="{0B9CE783-BBDF-4142-964A-6E6DBD601A99}"/>
          </ac:spMkLst>
        </pc:spChg>
        <pc:spChg chg="add del mod">
          <ac:chgData name="Brian Sarmiento" userId="Vt27gfJU4cN9hkQw6XlCini59fbUnmjkBQmmSpeibmA=" providerId="None" clId="Web-{DFA92702-B3D6-4891-8D16-E7D5CE6D59F7}" dt="2021-09-09T01:56:30.086" v="28"/>
          <ac:spMkLst>
            <pc:docMk/>
            <pc:sldMk cId="1755857205" sldId="258"/>
            <ac:spMk id="11" creationId="{7E5F83CB-6F63-4AE9-A10D-39114B5521A2}"/>
          </ac:spMkLst>
        </pc:spChg>
        <pc:spChg chg="add mod">
          <ac:chgData name="Brian Sarmiento" userId="Vt27gfJU4cN9hkQw6XlCini59fbUnmjkBQmmSpeibmA=" providerId="None" clId="Web-{DFA92702-B3D6-4891-8D16-E7D5CE6D59F7}" dt="2021-09-09T01:58:28.682" v="39"/>
          <ac:spMkLst>
            <pc:docMk/>
            <pc:sldMk cId="1755857205" sldId="258"/>
            <ac:spMk id="12" creationId="{5F767054-011D-4220-A738-6050E25FD7D2}"/>
          </ac:spMkLst>
        </pc:spChg>
        <pc:spChg chg="add del">
          <ac:chgData name="Brian Sarmiento" userId="Vt27gfJU4cN9hkQw6XlCini59fbUnmjkBQmmSpeibmA=" providerId="None" clId="Web-{DFA92702-B3D6-4891-8D16-E7D5CE6D59F7}" dt="2021-09-09T01:57:11.993" v="31"/>
          <ac:spMkLst>
            <pc:docMk/>
            <pc:sldMk cId="1755857205" sldId="258"/>
            <ac:spMk id="13" creationId="{F0F8CAF4-F627-4337-966B-5761DCA214DE}"/>
          </ac:spMkLst>
        </pc:spChg>
        <pc:spChg chg="add del mod">
          <ac:chgData name="Brian Sarmiento" userId="Vt27gfJU4cN9hkQw6XlCini59fbUnmjkBQmmSpeibmA=" providerId="None" clId="Web-{DFA92702-B3D6-4891-8D16-E7D5CE6D59F7}" dt="2021-09-09T01:58:37.885" v="41"/>
          <ac:spMkLst>
            <pc:docMk/>
            <pc:sldMk cId="1755857205" sldId="258"/>
            <ac:spMk id="14" creationId="{EAE703FC-AC7D-42B1-B0B0-F0A63E40E69B}"/>
          </ac:spMkLst>
        </pc:spChg>
        <pc:spChg chg="add mod">
          <ac:chgData name="Brian Sarmiento" userId="Vt27gfJU4cN9hkQw6XlCini59fbUnmjkBQmmSpeibmA=" providerId="None" clId="Web-{DFA92702-B3D6-4891-8D16-E7D5CE6D59F7}" dt="2021-09-09T01:59:41.886" v="51" actId="1076"/>
          <ac:spMkLst>
            <pc:docMk/>
            <pc:sldMk cId="1755857205" sldId="258"/>
            <ac:spMk id="15" creationId="{44BC939E-A9EC-4FD9-9888-C3410A7CE264}"/>
          </ac:spMkLst>
        </pc:spChg>
        <pc:picChg chg="add mod">
          <ac:chgData name="Brian Sarmiento" userId="Vt27gfJU4cN9hkQw6XlCini59fbUnmjkBQmmSpeibmA=" providerId="None" clId="Web-{DFA92702-B3D6-4891-8D16-E7D5CE6D59F7}" dt="2021-09-09T01:56:04.023" v="24" actId="14100"/>
          <ac:picMkLst>
            <pc:docMk/>
            <pc:sldMk cId="1755857205" sldId="258"/>
            <ac:picMk id="3" creationId="{25649004-DF66-4880-8DA2-1F4880FB2F42}"/>
          </ac:picMkLst>
        </pc:picChg>
        <pc:picChg chg="add del mod ord modCrop">
          <ac:chgData name="Brian Sarmiento" userId="Vt27gfJU4cN9hkQw6XlCini59fbUnmjkBQmmSpeibmA=" providerId="None" clId="Web-{DFA92702-B3D6-4891-8D16-E7D5CE6D59F7}" dt="2021-09-09T01:55:28.804" v="22"/>
          <ac:picMkLst>
            <pc:docMk/>
            <pc:sldMk cId="1755857205" sldId="258"/>
            <ac:picMk id="6" creationId="{A5A7F20D-8383-4364-81A5-017929FF32C1}"/>
          </ac:picMkLst>
        </pc:picChg>
        <pc:picChg chg="del mod">
          <ac:chgData name="Brian Sarmiento" userId="Vt27gfJU4cN9hkQw6XlCini59fbUnmjkBQmmSpeibmA=" providerId="None" clId="Web-{DFA92702-B3D6-4891-8D16-E7D5CE6D59F7}" dt="2021-09-09T01:52:13.159" v="11"/>
          <ac:picMkLst>
            <pc:docMk/>
            <pc:sldMk cId="1755857205" sldId="258"/>
            <ac:picMk id="24" creationId="{C53AA002-1448-49B2-99CA-CD5F197B3784}"/>
          </ac:picMkLst>
        </pc:picChg>
      </pc:sldChg>
    </pc:docChg>
  </pc:docChgLst>
  <pc:docChgLst>
    <pc:chgData name="Martin Santiano" userId="nmPUgnB6PhUk6WfwmKt7Qls/zo9DwZASPcDodwAVpF0=" providerId="None" clId="Web-{F2A49F5A-DD98-4C65-9EAF-A489E1ABB0A5}"/>
    <pc:docChg chg="modSld">
      <pc:chgData name="Martin Santiano" userId="nmPUgnB6PhUk6WfwmKt7Qls/zo9DwZASPcDodwAVpF0=" providerId="None" clId="Web-{F2A49F5A-DD98-4C65-9EAF-A489E1ABB0A5}" dt="2021-09-09T00:38:58.445" v="4" actId="1076"/>
      <pc:docMkLst>
        <pc:docMk/>
      </pc:docMkLst>
      <pc:sldChg chg="delSp modSp">
        <pc:chgData name="Martin Santiano" userId="nmPUgnB6PhUk6WfwmKt7Qls/zo9DwZASPcDodwAVpF0=" providerId="None" clId="Web-{F2A49F5A-DD98-4C65-9EAF-A489E1ABB0A5}" dt="2021-09-09T00:38:58.445" v="4" actId="1076"/>
        <pc:sldMkLst>
          <pc:docMk/>
          <pc:sldMk cId="1755857205" sldId="258"/>
        </pc:sldMkLst>
        <pc:picChg chg="mod">
          <ac:chgData name="Martin Santiano" userId="nmPUgnB6PhUk6WfwmKt7Qls/zo9DwZASPcDodwAVpF0=" providerId="None" clId="Web-{F2A49F5A-DD98-4C65-9EAF-A489E1ABB0A5}" dt="2021-09-09T00:38:58.445" v="4" actId="1076"/>
          <ac:picMkLst>
            <pc:docMk/>
            <pc:sldMk cId="1755857205" sldId="258"/>
            <ac:picMk id="2" creationId="{1C46F260-4CD9-4578-8A49-80019176B30A}"/>
          </ac:picMkLst>
        </pc:picChg>
        <pc:picChg chg="del">
          <ac:chgData name="Martin Santiano" userId="nmPUgnB6PhUk6WfwmKt7Qls/zo9DwZASPcDodwAVpF0=" providerId="None" clId="Web-{F2A49F5A-DD98-4C65-9EAF-A489E1ABB0A5}" dt="2021-09-09T00:38:44.648" v="0"/>
          <ac:picMkLst>
            <pc:docMk/>
            <pc:sldMk cId="1755857205" sldId="258"/>
            <ac:picMk id="4" creationId="{87CABE6A-5A47-4B5D-89E3-4BB099AD173E}"/>
          </ac:picMkLst>
        </pc:picChg>
      </pc:sldChg>
    </pc:docChg>
  </pc:docChgLst>
  <pc:docChgLst>
    <pc:chgData name="Martin Santiano" clId="Web-{F2A49F5A-DD98-4C65-9EAF-A489E1ABB0A5}"/>
    <pc:docChg chg="delSld modSld">
      <pc:chgData name="Martin Santiano" userId="" providerId="" clId="Web-{F2A49F5A-DD98-4C65-9EAF-A489E1ABB0A5}" dt="2021-09-09T02:20:09.204" v="519"/>
      <pc:docMkLst>
        <pc:docMk/>
      </pc:docMkLst>
      <pc:sldChg chg="modSp">
        <pc:chgData name="Martin Santiano" userId="" providerId="" clId="Web-{F2A49F5A-DD98-4C65-9EAF-A489E1ABB0A5}" dt="2021-09-09T01:29:38.059" v="18" actId="20577"/>
        <pc:sldMkLst>
          <pc:docMk/>
          <pc:sldMk cId="2227151260" sldId="257"/>
        </pc:sldMkLst>
        <pc:spChg chg="mod">
          <ac:chgData name="Martin Santiano" userId="" providerId="" clId="Web-{F2A49F5A-DD98-4C65-9EAF-A489E1ABB0A5}" dt="2021-09-09T01:29:38.059" v="18" actId="20577"/>
          <ac:spMkLst>
            <pc:docMk/>
            <pc:sldMk cId="2227151260" sldId="257"/>
            <ac:spMk id="13" creationId="{6EA2EEAC-45AF-4B25-A661-594C6F81AED2}"/>
          </ac:spMkLst>
        </pc:spChg>
      </pc:sldChg>
      <pc:sldChg chg="modSp">
        <pc:chgData name="Martin Santiano" userId="" providerId="" clId="Web-{F2A49F5A-DD98-4C65-9EAF-A489E1ABB0A5}" dt="2021-09-09T01:36:44.194" v="141" actId="1076"/>
        <pc:sldMkLst>
          <pc:docMk/>
          <pc:sldMk cId="1755857205" sldId="258"/>
        </pc:sldMkLst>
        <pc:spChg chg="mod">
          <ac:chgData name="Martin Santiano" userId="" providerId="" clId="Web-{F2A49F5A-DD98-4C65-9EAF-A489E1ABB0A5}" dt="2021-09-09T01:30:13.701" v="19" actId="1076"/>
          <ac:spMkLst>
            <pc:docMk/>
            <pc:sldMk cId="1755857205" sldId="258"/>
            <ac:spMk id="17" creationId="{C76C4BB5-0EB6-4B98-B1D7-2E19EA166EF2}"/>
          </ac:spMkLst>
        </pc:spChg>
        <pc:spChg chg="mod">
          <ac:chgData name="Martin Santiano" userId="" providerId="" clId="Web-{F2A49F5A-DD98-4C65-9EAF-A489E1ABB0A5}" dt="2021-09-09T01:34:34.863" v="140" actId="20577"/>
          <ac:spMkLst>
            <pc:docMk/>
            <pc:sldMk cId="1755857205" sldId="258"/>
            <ac:spMk id="18" creationId="{2DEB60A9-E83F-4E10-810D-81BD3D66CD17}"/>
          </ac:spMkLst>
        </pc:spChg>
        <pc:picChg chg="mod">
          <ac:chgData name="Martin Santiano" userId="" providerId="" clId="Web-{F2A49F5A-DD98-4C65-9EAF-A489E1ABB0A5}" dt="2021-09-09T01:36:44.194" v="141" actId="1076"/>
          <ac:picMkLst>
            <pc:docMk/>
            <pc:sldMk cId="1755857205" sldId="258"/>
            <ac:picMk id="2" creationId="{1C46F260-4CD9-4578-8A49-80019176B30A}"/>
          </ac:picMkLst>
        </pc:picChg>
      </pc:sldChg>
      <pc:sldChg chg="modSp">
        <pc:chgData name="Martin Santiano" userId="" providerId="" clId="Web-{F2A49F5A-DD98-4C65-9EAF-A489E1ABB0A5}" dt="2021-09-09T01:37:17.288" v="144" actId="1076"/>
        <pc:sldMkLst>
          <pc:docMk/>
          <pc:sldMk cId="4271297017" sldId="259"/>
        </pc:sldMkLst>
        <pc:picChg chg="mod">
          <ac:chgData name="Martin Santiano" userId="" providerId="" clId="Web-{F2A49F5A-DD98-4C65-9EAF-A489E1ABB0A5}" dt="2021-09-09T01:37:17.288" v="144" actId="1076"/>
          <ac:picMkLst>
            <pc:docMk/>
            <pc:sldMk cId="4271297017" sldId="259"/>
            <ac:picMk id="3" creationId="{42670B47-D3A6-4C35-9B77-A051318AC89A}"/>
          </ac:picMkLst>
        </pc:picChg>
      </pc:sldChg>
      <pc:sldChg chg="addSp delSp modSp">
        <pc:chgData name="Martin Santiano" userId="" providerId="" clId="Web-{F2A49F5A-DD98-4C65-9EAF-A489E1ABB0A5}" dt="2021-09-09T01:43:08.093" v="197" actId="20577"/>
        <pc:sldMkLst>
          <pc:docMk/>
          <pc:sldMk cId="3275042963" sldId="260"/>
        </pc:sldMkLst>
        <pc:spChg chg="add mod">
          <ac:chgData name="Martin Santiano" userId="" providerId="" clId="Web-{F2A49F5A-DD98-4C65-9EAF-A489E1ABB0A5}" dt="2021-09-09T01:40:40.042" v="165"/>
          <ac:spMkLst>
            <pc:docMk/>
            <pc:sldMk cId="3275042963" sldId="260"/>
            <ac:spMk id="4" creationId="{4039B486-CB8C-461E-83E6-5446302434D8}"/>
          </ac:spMkLst>
        </pc:spChg>
        <pc:spChg chg="mod">
          <ac:chgData name="Martin Santiano" userId="" providerId="" clId="Web-{F2A49F5A-DD98-4C65-9EAF-A489E1ABB0A5}" dt="2021-09-09T01:39:16.634" v="163" actId="20577"/>
          <ac:spMkLst>
            <pc:docMk/>
            <pc:sldMk cId="3275042963" sldId="260"/>
            <ac:spMk id="5" creationId="{758007E4-514C-4910-BBBE-3363A6420329}"/>
          </ac:spMkLst>
        </pc:spChg>
        <pc:spChg chg="mod">
          <ac:chgData name="Martin Santiano" userId="" providerId="" clId="Web-{F2A49F5A-DD98-4C65-9EAF-A489E1ABB0A5}" dt="2021-09-09T01:43:08.093" v="197" actId="20577"/>
          <ac:spMkLst>
            <pc:docMk/>
            <pc:sldMk cId="3275042963" sldId="260"/>
            <ac:spMk id="8" creationId="{85D3CB32-EDA2-44B7-BC99-30538BFA8A9E}"/>
          </ac:spMkLst>
        </pc:spChg>
        <pc:spChg chg="add">
          <ac:chgData name="Martin Santiano" userId="" providerId="" clId="Web-{F2A49F5A-DD98-4C65-9EAF-A489E1ABB0A5}" dt="2021-09-09T01:42:59.795" v="183"/>
          <ac:spMkLst>
            <pc:docMk/>
            <pc:sldMk cId="3275042963" sldId="260"/>
            <ac:spMk id="11" creationId="{58ECABA2-1E14-4A2B-8817-E36CFC7F69C9}"/>
          </ac:spMkLst>
        </pc:spChg>
        <pc:graphicFrameChg chg="del">
          <ac:chgData name="Martin Santiano" userId="" providerId="" clId="Web-{F2A49F5A-DD98-4C65-9EAF-A489E1ABB0A5}" dt="2021-09-09T01:40:40.042" v="165"/>
          <ac:graphicFrameMkLst>
            <pc:docMk/>
            <pc:sldMk cId="3275042963" sldId="260"/>
            <ac:graphicFrameMk id="24" creationId="{A2706B61-C196-459E-97F4-9515E3BA5CC0}"/>
          </ac:graphicFrameMkLst>
        </pc:graphicFrameChg>
        <pc:picChg chg="add mod">
          <ac:chgData name="Martin Santiano" userId="" providerId="" clId="Web-{F2A49F5A-DD98-4C65-9EAF-A489E1ABB0A5}" dt="2021-09-09T01:42:46.780" v="179" actId="14100"/>
          <ac:picMkLst>
            <pc:docMk/>
            <pc:sldMk cId="3275042963" sldId="260"/>
            <ac:picMk id="2" creationId="{FD7F5C48-C05E-42DF-8895-FB46EFE4025A}"/>
          </ac:picMkLst>
        </pc:picChg>
        <pc:picChg chg="add mod">
          <ac:chgData name="Martin Santiano" userId="" providerId="" clId="Web-{F2A49F5A-DD98-4C65-9EAF-A489E1ABB0A5}" dt="2021-09-09T01:42:55.264" v="182" actId="14100"/>
          <ac:picMkLst>
            <pc:docMk/>
            <pc:sldMk cId="3275042963" sldId="260"/>
            <ac:picMk id="9" creationId="{CDE4BA57-EBA2-498D-B8B4-43B9A7354423}"/>
          </ac:picMkLst>
        </pc:picChg>
        <pc:picChg chg="add del mod">
          <ac:chgData name="Martin Santiano" userId="" providerId="" clId="Web-{F2A49F5A-DD98-4C65-9EAF-A489E1ABB0A5}" dt="2021-09-09T01:42:35.686" v="175"/>
          <ac:picMkLst>
            <pc:docMk/>
            <pc:sldMk cId="3275042963" sldId="260"/>
            <ac:picMk id="10" creationId="{743279B1-1A40-43E4-9760-1453FD332FBE}"/>
          </ac:picMkLst>
        </pc:picChg>
      </pc:sldChg>
      <pc:sldChg chg="addSp delSp modSp">
        <pc:chgData name="Martin Santiano" userId="" providerId="" clId="Web-{F2A49F5A-DD98-4C65-9EAF-A489E1ABB0A5}" dt="2021-09-09T01:50:02.539" v="273" actId="14100"/>
        <pc:sldMkLst>
          <pc:docMk/>
          <pc:sldMk cId="1390657282" sldId="261"/>
        </pc:sldMkLst>
        <pc:spChg chg="mod">
          <ac:chgData name="Martin Santiano" userId="" providerId="" clId="Web-{F2A49F5A-DD98-4C65-9EAF-A489E1ABB0A5}" dt="2021-09-09T01:49:47.476" v="270" actId="20577"/>
          <ac:spMkLst>
            <pc:docMk/>
            <pc:sldMk cId="1390657282" sldId="261"/>
            <ac:spMk id="3" creationId="{5E3BB981-E8E0-413A-8822-41A43132E5F9}"/>
          </ac:spMkLst>
        </pc:spChg>
        <pc:spChg chg="mod">
          <ac:chgData name="Martin Santiano" userId="" providerId="" clId="Web-{F2A49F5A-DD98-4C65-9EAF-A489E1ABB0A5}" dt="2021-09-09T01:43:30.452" v="221" actId="20577"/>
          <ac:spMkLst>
            <pc:docMk/>
            <pc:sldMk cId="1390657282" sldId="261"/>
            <ac:spMk id="6" creationId="{7BF2B60A-FF9F-4101-8456-4B64D3B77E90}"/>
          </ac:spMkLst>
        </pc:spChg>
        <pc:spChg chg="add del mod">
          <ac:chgData name="Martin Santiano" userId="" providerId="" clId="Web-{F2A49F5A-DD98-4C65-9EAF-A489E1ABB0A5}" dt="2021-09-09T01:43:52.609" v="225"/>
          <ac:spMkLst>
            <pc:docMk/>
            <pc:sldMk cId="1390657282" sldId="261"/>
            <ac:spMk id="8" creationId="{6546A81E-EF0D-47C3-8B1E-8725F11BE1B8}"/>
          </ac:spMkLst>
        </pc:spChg>
        <pc:graphicFrameChg chg="del">
          <ac:chgData name="Martin Santiano" userId="" providerId="" clId="Web-{F2A49F5A-DD98-4C65-9EAF-A489E1ABB0A5}" dt="2021-09-09T01:43:41.609" v="223"/>
          <ac:graphicFrameMkLst>
            <pc:docMk/>
            <pc:sldMk cId="1390657282" sldId="261"/>
            <ac:graphicFrameMk id="20" creationId="{4D7D48D7-00A1-43C2-BB26-E52A27ED6F02}"/>
          </ac:graphicFrameMkLst>
        </pc:graphicFrameChg>
        <pc:picChg chg="add mod">
          <ac:chgData name="Martin Santiano" userId="" providerId="" clId="Web-{F2A49F5A-DD98-4C65-9EAF-A489E1ABB0A5}" dt="2021-09-09T01:50:02.539" v="273" actId="14100"/>
          <ac:picMkLst>
            <pc:docMk/>
            <pc:sldMk cId="1390657282" sldId="261"/>
            <ac:picMk id="2" creationId="{2E5D3659-C981-44A0-A04C-0E529E8E0D96}"/>
          </ac:picMkLst>
        </pc:picChg>
      </pc:sldChg>
      <pc:sldChg chg="addSp delSp modSp mod modClrScheme chgLayout">
        <pc:chgData name="Martin Santiano" userId="" providerId="" clId="Web-{F2A49F5A-DD98-4C65-9EAF-A489E1ABB0A5}" dt="2021-09-09T01:58:22.909" v="398" actId="14100"/>
        <pc:sldMkLst>
          <pc:docMk/>
          <pc:sldMk cId="3139872953" sldId="262"/>
        </pc:sldMkLst>
        <pc:spChg chg="mod ord">
          <ac:chgData name="Martin Santiano" userId="" providerId="" clId="Web-{F2A49F5A-DD98-4C65-9EAF-A489E1ABB0A5}" dt="2021-09-09T01:56:53.376" v="386" actId="20577"/>
          <ac:spMkLst>
            <pc:docMk/>
            <pc:sldMk cId="3139872953" sldId="262"/>
            <ac:spMk id="3" creationId="{A0CE8A51-9F46-471B-A5EA-CB78254A0656}"/>
          </ac:spMkLst>
        </pc:spChg>
        <pc:spChg chg="del mod">
          <ac:chgData name="Martin Santiano" userId="" providerId="" clId="Web-{F2A49F5A-DD98-4C65-9EAF-A489E1ABB0A5}" dt="2021-09-09T01:53:02.324" v="287"/>
          <ac:spMkLst>
            <pc:docMk/>
            <pc:sldMk cId="3139872953" sldId="262"/>
            <ac:spMk id="4" creationId="{776BBE9B-081D-43BA-87E9-D4DD774E2B72}"/>
          </ac:spMkLst>
        </pc:spChg>
        <pc:spChg chg="add del mod">
          <ac:chgData name="Martin Santiano" userId="" providerId="" clId="Web-{F2A49F5A-DD98-4C65-9EAF-A489E1ABB0A5}" dt="2021-09-09T01:52:55.996" v="285"/>
          <ac:spMkLst>
            <pc:docMk/>
            <pc:sldMk cId="3139872953" sldId="262"/>
            <ac:spMk id="6" creationId="{CABEE3B4-DBD9-4753-9704-F1A67A0C13A1}"/>
          </ac:spMkLst>
        </pc:spChg>
        <pc:spChg chg="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8" creationId="{79D2F33D-21E5-4609-9A9C-BF086D4535BD}"/>
          </ac:spMkLst>
        </pc:spChg>
        <pc:spChg chg="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9" creationId="{9BE66598-95FA-4BBD-8D8C-E49FE7839E85}"/>
          </ac:spMkLst>
        </pc:spChg>
        <pc:spChg chg="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10" creationId="{23C06CDB-07F0-45C5-A50B-3BD536581FC0}"/>
          </ac:spMkLst>
        </pc:spChg>
        <pc:spChg chg="add del mod">
          <ac:chgData name="Martin Santiano" userId="" providerId="" clId="Web-{F2A49F5A-DD98-4C65-9EAF-A489E1ABB0A5}" dt="2021-09-09T01:53:13.371" v="289"/>
          <ac:spMkLst>
            <pc:docMk/>
            <pc:sldMk cId="3139872953" sldId="262"/>
            <ac:spMk id="12" creationId="{1693C19F-6AE6-4A1B-A5F3-D95E964668A0}"/>
          </ac:spMkLst>
        </pc:spChg>
        <pc:spChg chg="add del mod ord">
          <ac:chgData name="Martin Santiano" userId="" providerId="" clId="Web-{F2A49F5A-DD98-4C65-9EAF-A489E1ABB0A5}" dt="2021-09-09T01:53:36.356" v="293"/>
          <ac:spMkLst>
            <pc:docMk/>
            <pc:sldMk cId="3139872953" sldId="262"/>
            <ac:spMk id="13" creationId="{9F9C0AE7-FBCF-47D4-90B3-0D45108220C8}"/>
          </ac:spMkLst>
        </pc:spChg>
        <pc:spChg chg="add del mod ord">
          <ac:chgData name="Martin Santiano" userId="" providerId="" clId="Web-{F2A49F5A-DD98-4C65-9EAF-A489E1ABB0A5}" dt="2021-09-09T01:53:36.356" v="293"/>
          <ac:spMkLst>
            <pc:docMk/>
            <pc:sldMk cId="3139872953" sldId="262"/>
            <ac:spMk id="14" creationId="{31180F2C-27F6-4A90-A9AF-0B1431AA564E}"/>
          </ac:spMkLst>
        </pc:spChg>
        <pc:spChg chg="add del mod ord">
          <ac:chgData name="Martin Santiano" userId="" providerId="" clId="Web-{F2A49F5A-DD98-4C65-9EAF-A489E1ABB0A5}" dt="2021-09-09T01:53:36.356" v="293"/>
          <ac:spMkLst>
            <pc:docMk/>
            <pc:sldMk cId="3139872953" sldId="262"/>
            <ac:spMk id="15" creationId="{68EF30DF-F9F1-4F67-BD24-09750EE8BECC}"/>
          </ac:spMkLst>
        </pc:spChg>
        <pc:spChg chg="add del mod ord">
          <ac:chgData name="Martin Santiano" userId="" providerId="" clId="Web-{F2A49F5A-DD98-4C65-9EAF-A489E1ABB0A5}" dt="2021-09-09T01:53:36.356" v="293"/>
          <ac:spMkLst>
            <pc:docMk/>
            <pc:sldMk cId="3139872953" sldId="262"/>
            <ac:spMk id="16" creationId="{13425C5B-B2EF-418A-911E-BF3ACE39D735}"/>
          </ac:spMkLst>
        </pc:spChg>
        <pc:spChg chg="add">
          <ac:chgData name="Martin Santiano" userId="" providerId="" clId="Web-{F2A49F5A-DD98-4C65-9EAF-A489E1ABB0A5}" dt="2021-09-09T01:54:23.357" v="308"/>
          <ac:spMkLst>
            <pc:docMk/>
            <pc:sldMk cId="3139872953" sldId="262"/>
            <ac:spMk id="17" creationId="{A0472AA7-EC43-4350-BBF3-DB0668565C5E}"/>
          </ac:spMkLst>
        </pc:spChg>
        <pc:spChg chg="add">
          <ac:chgData name="Martin Santiano" userId="" providerId="" clId="Web-{F2A49F5A-DD98-4C65-9EAF-A489E1ABB0A5}" dt="2021-09-09T01:54:43.123" v="310"/>
          <ac:spMkLst>
            <pc:docMk/>
            <pc:sldMk cId="3139872953" sldId="262"/>
            <ac:spMk id="18" creationId="{751EBC8D-A2CE-4CE4-8950-08F84BC04557}"/>
          </ac:spMkLst>
        </pc:spChg>
        <pc:spChg chg="add">
          <ac:chgData name="Martin Santiano" userId="" providerId="" clId="Web-{F2A49F5A-DD98-4C65-9EAF-A489E1ABB0A5}" dt="2021-09-09T01:54:44.545" v="311"/>
          <ac:spMkLst>
            <pc:docMk/>
            <pc:sldMk cId="3139872953" sldId="262"/>
            <ac:spMk id="19" creationId="{181F3FC7-F2D2-4F07-9F3E-A5B9D4BDE531}"/>
          </ac:spMkLst>
        </pc:spChg>
        <pc:spChg chg="add 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20" creationId="{5DA30ED3-2EDF-44E4-BBC5-6BF354D0C5F3}"/>
          </ac:spMkLst>
        </pc:spChg>
        <pc:spChg chg="add del 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21" creationId="{9F14B3B0-C668-425A-9D4B-82E9E3DAA024}"/>
          </ac:spMkLst>
        </pc:spChg>
        <pc:spChg chg="add del 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22" creationId="{8AB82FEE-5ABE-4660-850B-6731CDB4A67E}"/>
          </ac:spMkLst>
        </pc:spChg>
        <pc:spChg chg="add del 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23" creationId="{DFF6000D-D408-420F-B71F-8F30D637F310}"/>
          </ac:spMkLst>
        </pc:spChg>
        <pc:picChg chg="add mod">
          <ac:chgData name="Martin Santiano" userId="" providerId="" clId="Web-{F2A49F5A-DD98-4C65-9EAF-A489E1ABB0A5}" dt="2021-09-09T01:57:15.752" v="392" actId="14100"/>
          <ac:picMkLst>
            <pc:docMk/>
            <pc:sldMk cId="3139872953" sldId="262"/>
            <ac:picMk id="2" creationId="{0DC6660F-7F87-4423-82A8-5FA3705D220D}"/>
          </ac:picMkLst>
        </pc:picChg>
        <pc:picChg chg="del mod">
          <ac:chgData name="Martin Santiano" userId="" providerId="" clId="Web-{F2A49F5A-DD98-4C65-9EAF-A489E1ABB0A5}" dt="2021-09-09T01:51:59.104" v="278"/>
          <ac:picMkLst>
            <pc:docMk/>
            <pc:sldMk cId="3139872953" sldId="262"/>
            <ac:picMk id="7" creationId="{AF7888E5-0E1D-4EDC-8EBA-551263781AD6}"/>
          </ac:picMkLst>
        </pc:picChg>
        <pc:picChg chg="add mod">
          <ac:chgData name="Martin Santiano" userId="" providerId="" clId="Web-{F2A49F5A-DD98-4C65-9EAF-A489E1ABB0A5}" dt="2021-09-09T01:58:22.909" v="398" actId="14100"/>
          <ac:picMkLst>
            <pc:docMk/>
            <pc:sldMk cId="3139872953" sldId="262"/>
            <ac:picMk id="24" creationId="{3323A0BA-5E4F-4DB1-AAFD-D13400A19079}"/>
          </ac:picMkLst>
        </pc:picChg>
      </pc:sldChg>
      <pc:sldChg chg="addSp delSp modSp mod modClrScheme chgLayout">
        <pc:chgData name="Martin Santiano" userId="" providerId="" clId="Web-{F2A49F5A-DD98-4C65-9EAF-A489E1ABB0A5}" dt="2021-09-09T02:19:51.547" v="516" actId="1076"/>
        <pc:sldMkLst>
          <pc:docMk/>
          <pc:sldMk cId="811071062" sldId="263"/>
        </pc:sldMkLst>
        <pc:spChg chg="mod ord">
          <ac:chgData name="Martin Santiano" userId="" providerId="" clId="Web-{F2A49F5A-DD98-4C65-9EAF-A489E1ABB0A5}" dt="2021-09-09T02:05:06.778" v="416"/>
          <ac:spMkLst>
            <pc:docMk/>
            <pc:sldMk cId="811071062" sldId="263"/>
            <ac:spMk id="5" creationId="{535F6EF8-4403-4181-AF9D-721BE7221FDD}"/>
          </ac:spMkLst>
        </pc:spChg>
        <pc:spChg chg="mod ord">
          <ac:chgData name="Martin Santiano" userId="" providerId="" clId="Web-{F2A49F5A-DD98-4C65-9EAF-A489E1ABB0A5}" dt="2021-09-09T02:05:06.778" v="416"/>
          <ac:spMkLst>
            <pc:docMk/>
            <pc:sldMk cId="811071062" sldId="263"/>
            <ac:spMk id="6" creationId="{8DE5BF6C-4EBD-4B34-A4C2-5ED7FEF0071C}"/>
          </ac:spMkLst>
        </pc:spChg>
        <pc:spChg chg="mod ord">
          <ac:chgData name="Martin Santiano" userId="" providerId="" clId="Web-{F2A49F5A-DD98-4C65-9EAF-A489E1ABB0A5}" dt="2021-09-09T02:05:06.778" v="416"/>
          <ac:spMkLst>
            <pc:docMk/>
            <pc:sldMk cId="811071062" sldId="263"/>
            <ac:spMk id="7" creationId="{B9790947-0AE7-4E70-8392-010327065B79}"/>
          </ac:spMkLst>
        </pc:spChg>
        <pc:spChg chg="mod ord">
          <ac:chgData name="Martin Santiano" userId="" providerId="" clId="Web-{F2A49F5A-DD98-4C65-9EAF-A489E1ABB0A5}" dt="2021-09-09T02:08:07.141" v="444" actId="20577"/>
          <ac:spMkLst>
            <pc:docMk/>
            <pc:sldMk cId="811071062" sldId="263"/>
            <ac:spMk id="8" creationId="{64DE8E04-93DC-40C5-AE13-47F726B22DC9}"/>
          </ac:spMkLst>
        </pc:spChg>
        <pc:spChg chg="add">
          <ac:chgData name="Martin Santiano" userId="" providerId="" clId="Web-{F2A49F5A-DD98-4C65-9EAF-A489E1ABB0A5}" dt="2021-09-09T02:02:03.836" v="400"/>
          <ac:spMkLst>
            <pc:docMk/>
            <pc:sldMk cId="811071062" sldId="263"/>
            <ac:spMk id="33" creationId="{ED6D333A-006C-40E0-9C7C-AAC91E5CDECA}"/>
          </ac:spMkLst>
        </pc:spChg>
        <pc:spChg chg="add mod ord">
          <ac:chgData name="Martin Santiano" userId="" providerId="" clId="Web-{F2A49F5A-DD98-4C65-9EAF-A489E1ABB0A5}" dt="2021-09-09T02:05:06.778" v="416"/>
          <ac:spMkLst>
            <pc:docMk/>
            <pc:sldMk cId="811071062" sldId="263"/>
            <ac:spMk id="88" creationId="{E8176F3B-DC7E-4215-9BA1-9D07A695D3FA}"/>
          </ac:spMkLst>
        </pc:spChg>
        <pc:spChg chg="add">
          <ac:chgData name="Martin Santiano" userId="" providerId="" clId="Web-{F2A49F5A-DD98-4C65-9EAF-A489E1ABB0A5}" dt="2021-09-09T02:07:49.906" v="428"/>
          <ac:spMkLst>
            <pc:docMk/>
            <pc:sldMk cId="811071062" sldId="263"/>
            <ac:spMk id="91" creationId="{5F77145C-1199-4D48-AF99-ED6E4B1D1E98}"/>
          </ac:spMkLst>
        </pc:spChg>
        <pc:spChg chg="add">
          <ac:chgData name="Martin Santiano" userId="" providerId="" clId="Web-{F2A49F5A-DD98-4C65-9EAF-A489E1ABB0A5}" dt="2021-09-09T02:07:50.937" v="429"/>
          <ac:spMkLst>
            <pc:docMk/>
            <pc:sldMk cId="811071062" sldId="263"/>
            <ac:spMk id="92" creationId="{1555E0FE-86AE-40F4-B637-15BBC3FF84E6}"/>
          </ac:spMkLst>
        </pc:spChg>
        <pc:spChg chg="add">
          <ac:chgData name="Martin Santiano" userId="" providerId="" clId="Web-{F2A49F5A-DD98-4C65-9EAF-A489E1ABB0A5}" dt="2021-09-09T02:07:53.062" v="430"/>
          <ac:spMkLst>
            <pc:docMk/>
            <pc:sldMk cId="811071062" sldId="263"/>
            <ac:spMk id="93" creationId="{37EBDEAC-8456-4E0B-A438-8BFD382B5C07}"/>
          </ac:spMkLst>
        </pc:spChg>
        <pc:graphicFrameChg chg="del mod ord">
          <ac:chgData name="Martin Santiano" userId="" providerId="" clId="Web-{F2A49F5A-DD98-4C65-9EAF-A489E1ABB0A5}" dt="2021-09-09T02:04:15.292" v="412"/>
          <ac:graphicFrameMkLst>
            <pc:docMk/>
            <pc:sldMk cId="811071062" sldId="263"/>
            <ac:graphicFrameMk id="24" creationId="{FBAF21DE-5066-4B70-BDBE-3D0DB130FC25}"/>
          </ac:graphicFrameMkLst>
        </pc:graphicFrameChg>
        <pc:graphicFrameChg chg="add mod modGraphic">
          <ac:chgData name="Martin Santiano" userId="" providerId="" clId="Web-{F2A49F5A-DD98-4C65-9EAF-A489E1ABB0A5}" dt="2021-09-09T02:19:51.547" v="516" actId="1076"/>
          <ac:graphicFrameMkLst>
            <pc:docMk/>
            <pc:sldMk cId="811071062" sldId="263"/>
            <ac:graphicFrameMk id="90" creationId="{53229EA9-C6BB-4E8D-A460-16D6CBD699B7}"/>
          </ac:graphicFrameMkLst>
        </pc:graphicFrameChg>
        <pc:picChg chg="add del mod">
          <ac:chgData name="Martin Santiano" userId="" providerId="" clId="Web-{F2A49F5A-DD98-4C65-9EAF-A489E1ABB0A5}" dt="2021-09-09T02:08:25.735" v="445"/>
          <ac:picMkLst>
            <pc:docMk/>
            <pc:sldMk cId="811071062" sldId="263"/>
            <ac:picMk id="86" creationId="{F5623B0F-46E8-4E0E-9F5A-4BF1512A496F}"/>
          </ac:picMkLst>
        </pc:picChg>
        <pc:picChg chg="add mod">
          <ac:chgData name="Martin Santiano" userId="" providerId="" clId="Web-{F2A49F5A-DD98-4C65-9EAF-A489E1ABB0A5}" dt="2021-09-09T02:09:33.049" v="453" actId="1076"/>
          <ac:picMkLst>
            <pc:docMk/>
            <pc:sldMk cId="811071062" sldId="263"/>
            <ac:picMk id="94" creationId="{B84CF561-EE18-49B5-A679-BD2007E401D7}"/>
          </ac:picMkLst>
        </pc:picChg>
        <pc:picChg chg="del">
          <ac:chgData name="Martin Santiano" userId="" providerId="" clId="Web-{F2A49F5A-DD98-4C65-9EAF-A489E1ABB0A5}" dt="2021-09-09T02:07:23.452" v="422"/>
          <ac:picMkLst>
            <pc:docMk/>
            <pc:sldMk cId="811071062" sldId="263"/>
            <ac:picMk id="557" creationId="{40892CFB-1063-4F4B-B539-BD5E91BDBC29}"/>
          </ac:picMkLst>
        </pc:picChg>
      </pc:sldChg>
      <pc:sldChg chg="addSp delSp modSp mod modClrScheme chgLayout">
        <pc:chgData name="Martin Santiano" userId="" providerId="" clId="Web-{F2A49F5A-DD98-4C65-9EAF-A489E1ABB0A5}" dt="2021-09-09T02:18:53.889" v="514" actId="20577"/>
        <pc:sldMkLst>
          <pc:docMk/>
          <pc:sldMk cId="763540545" sldId="264"/>
        </pc:sldMkLst>
        <pc:spChg chg="mod ord">
          <ac:chgData name="Martin Santiano" userId="" providerId="" clId="Web-{F2A49F5A-DD98-4C65-9EAF-A489E1ABB0A5}" dt="2021-09-09T02:14:21.868" v="454"/>
          <ac:spMkLst>
            <pc:docMk/>
            <pc:sldMk cId="763540545" sldId="264"/>
            <ac:spMk id="3" creationId="{00E14CF9-3C0D-4C5A-B8BB-A03C9F45ECA2}"/>
          </ac:spMkLst>
        </pc:spChg>
        <pc:spChg chg="mod ord">
          <ac:chgData name="Martin Santiano" userId="" providerId="" clId="Web-{F2A49F5A-DD98-4C65-9EAF-A489E1ABB0A5}" dt="2021-09-09T02:14:21.868" v="454"/>
          <ac:spMkLst>
            <pc:docMk/>
            <pc:sldMk cId="763540545" sldId="264"/>
            <ac:spMk id="4" creationId="{A4F6E54A-81E9-41EA-896B-DEE2601BC436}"/>
          </ac:spMkLst>
        </pc:spChg>
        <pc:spChg chg="mod ord">
          <ac:chgData name="Martin Santiano" userId="" providerId="" clId="Web-{F2A49F5A-DD98-4C65-9EAF-A489E1ABB0A5}" dt="2021-09-09T02:14:21.868" v="454"/>
          <ac:spMkLst>
            <pc:docMk/>
            <pc:sldMk cId="763540545" sldId="264"/>
            <ac:spMk id="5" creationId="{508C8192-9F12-4FD1-9EDC-B357E8EDBDF2}"/>
          </ac:spMkLst>
        </pc:spChg>
        <pc:spChg chg="mod ord">
          <ac:chgData name="Martin Santiano" userId="" providerId="" clId="Web-{F2A49F5A-DD98-4C65-9EAF-A489E1ABB0A5}" dt="2021-09-09T02:18:53.889" v="514" actId="20577"/>
          <ac:spMkLst>
            <pc:docMk/>
            <pc:sldMk cId="763540545" sldId="264"/>
            <ac:spMk id="6" creationId="{CFFB8AAD-42F2-4027-ACDF-AADA9E7DDDE5}"/>
          </ac:spMkLst>
        </pc:spChg>
        <pc:spChg chg="add del mod">
          <ac:chgData name="Martin Santiano" userId="" providerId="" clId="Web-{F2A49F5A-DD98-4C65-9EAF-A489E1ABB0A5}" dt="2021-09-09T02:14:38.243" v="456"/>
          <ac:spMkLst>
            <pc:docMk/>
            <pc:sldMk cId="763540545" sldId="264"/>
            <ac:spMk id="41" creationId="{7AA4377A-1EEB-4408-843D-4838A347F4DF}"/>
          </ac:spMkLst>
        </pc:spChg>
        <pc:spChg chg="add mod">
          <ac:chgData name="Martin Santiano" userId="" providerId="" clId="Web-{F2A49F5A-DD98-4C65-9EAF-A489E1ABB0A5}" dt="2021-09-09T02:14:38.259" v="458"/>
          <ac:spMkLst>
            <pc:docMk/>
            <pc:sldMk cId="763540545" sldId="264"/>
            <ac:spMk id="44" creationId="{F419F63D-C513-4023-B312-0698EF83262E}"/>
          </ac:spMkLst>
        </pc:spChg>
        <pc:spChg chg="add mod">
          <ac:chgData name="Martin Santiano" userId="" providerId="" clId="Web-{F2A49F5A-DD98-4C65-9EAF-A489E1ABB0A5}" dt="2021-09-09T02:15:29.291" v="465" actId="20577"/>
          <ac:spMkLst>
            <pc:docMk/>
            <pc:sldMk cId="763540545" sldId="264"/>
            <ac:spMk id="47" creationId="{831A0DD2-EC2B-4AC8-A54D-E9B17A2CCC19}"/>
          </ac:spMkLst>
        </pc:spChg>
        <pc:graphicFrameChg chg="del mod ord">
          <ac:chgData name="Martin Santiano" userId="" providerId="" clId="Web-{F2A49F5A-DD98-4C65-9EAF-A489E1ABB0A5}" dt="2021-09-09T02:14:32.977" v="455"/>
          <ac:graphicFrameMkLst>
            <pc:docMk/>
            <pc:sldMk cId="763540545" sldId="264"/>
            <ac:graphicFrameMk id="24" creationId="{5577545F-F8B8-4B15-A935-C7074CB50E31}"/>
          </ac:graphicFrameMkLst>
        </pc:graphicFrameChg>
        <pc:graphicFrameChg chg="add mod ord modGraphic">
          <ac:chgData name="Martin Santiano" userId="" providerId="" clId="Web-{F2A49F5A-DD98-4C65-9EAF-A489E1ABB0A5}" dt="2021-09-09T02:14:38.243" v="456"/>
          <ac:graphicFrameMkLst>
            <pc:docMk/>
            <pc:sldMk cId="763540545" sldId="264"/>
            <ac:graphicFrameMk id="43" creationId="{8FF7BFF3-26AB-440E-BACD-1EA1D279FEFE}"/>
          </ac:graphicFrameMkLst>
        </pc:graphicFrameChg>
        <pc:graphicFrameChg chg="add mod modGraphic">
          <ac:chgData name="Martin Santiano" userId="" providerId="" clId="Web-{F2A49F5A-DD98-4C65-9EAF-A489E1ABB0A5}" dt="2021-09-09T02:15:47.948" v="468"/>
          <ac:graphicFrameMkLst>
            <pc:docMk/>
            <pc:sldMk cId="763540545" sldId="264"/>
            <ac:graphicFrameMk id="46" creationId="{6DB8A2FC-FCAE-4C0D-B993-C67611591AEA}"/>
          </ac:graphicFrameMkLst>
        </pc:graphicFrameChg>
      </pc:sldChg>
      <pc:sldChg chg="del">
        <pc:chgData name="Martin Santiano" userId="" providerId="" clId="Web-{F2A49F5A-DD98-4C65-9EAF-A489E1ABB0A5}" dt="2021-09-09T02:20:00.407" v="517"/>
        <pc:sldMkLst>
          <pc:docMk/>
          <pc:sldMk cId="2604604636" sldId="265"/>
        </pc:sldMkLst>
      </pc:sldChg>
      <pc:sldChg chg="del">
        <pc:chgData name="Martin Santiano" userId="" providerId="" clId="Web-{F2A49F5A-DD98-4C65-9EAF-A489E1ABB0A5}" dt="2021-09-09T02:20:09.204" v="519"/>
        <pc:sldMkLst>
          <pc:docMk/>
          <pc:sldMk cId="953940418" sldId="266"/>
        </pc:sldMkLst>
      </pc:sldChg>
      <pc:sldChg chg="del">
        <pc:chgData name="Martin Santiano" userId="" providerId="" clId="Web-{F2A49F5A-DD98-4C65-9EAF-A489E1ABB0A5}" dt="2021-09-09T02:20:06.016" v="518"/>
        <pc:sldMkLst>
          <pc:docMk/>
          <pc:sldMk cId="2904496487" sldId="268"/>
        </pc:sldMkLst>
      </pc:sldChg>
    </pc:docChg>
  </pc:docChgLst>
  <pc:docChgLst>
    <pc:chgData name="Jhon Paco" userId="xgzIhTb21WWiACip84z6P4UK8Itr0FxHKtbeuCsBY9M=" providerId="None" clId="Web-{25818584-1BBB-40CA-9B9B-5BC688EB53A7}"/>
    <pc:docChg chg="modSld">
      <pc:chgData name="Jhon Paco" userId="xgzIhTb21WWiACip84z6P4UK8Itr0FxHKtbeuCsBY9M=" providerId="None" clId="Web-{25818584-1BBB-40CA-9B9B-5BC688EB53A7}" dt="2021-09-08T21:31:14.276" v="71" actId="1076"/>
      <pc:docMkLst>
        <pc:docMk/>
      </pc:docMkLst>
      <pc:sldChg chg="addSp delSp modSp">
        <pc:chgData name="Jhon Paco" userId="xgzIhTb21WWiACip84z6P4UK8Itr0FxHKtbeuCsBY9M=" providerId="None" clId="Web-{25818584-1BBB-40CA-9B9B-5BC688EB53A7}" dt="2021-09-08T21:26:49.333" v="59" actId="1076"/>
        <pc:sldMkLst>
          <pc:docMk/>
          <pc:sldMk cId="597852384" sldId="256"/>
        </pc:sldMkLst>
        <pc:spChg chg="add del mod">
          <ac:chgData name="Jhon Paco" userId="xgzIhTb21WWiACip84z6P4UK8Itr0FxHKtbeuCsBY9M=" providerId="None" clId="Web-{25818584-1BBB-40CA-9B9B-5BC688EB53A7}" dt="2021-09-08T21:18:14.602" v="3"/>
          <ac:spMkLst>
            <pc:docMk/>
            <pc:sldMk cId="597852384" sldId="256"/>
            <ac:spMk id="2" creationId="{6FBB1CCA-401C-4354-9E34-4D0F6C60995C}"/>
          </ac:spMkLst>
        </pc:spChg>
        <pc:spChg chg="add mod">
          <ac:chgData name="Jhon Paco" userId="xgzIhTb21WWiACip84z6P4UK8Itr0FxHKtbeuCsBY9M=" providerId="None" clId="Web-{25818584-1BBB-40CA-9B9B-5BC688EB53A7}" dt="2021-09-08T21:22:57.390" v="17" actId="20577"/>
          <ac:spMkLst>
            <pc:docMk/>
            <pc:sldMk cId="597852384" sldId="256"/>
            <ac:spMk id="3" creationId="{BEE6FB13-07BB-4B08-B44F-04FE98C3B670}"/>
          </ac:spMkLst>
        </pc:spChg>
        <pc:spChg chg="del mod">
          <ac:chgData name="Jhon Paco" userId="xgzIhTb21WWiACip84z6P4UK8Itr0FxHKtbeuCsBY9M=" providerId="None" clId="Web-{25818584-1BBB-40CA-9B9B-5BC688EB53A7}" dt="2021-09-08T21:24:20.923" v="33"/>
          <ac:spMkLst>
            <pc:docMk/>
            <pc:sldMk cId="597852384" sldId="256"/>
            <ac:spMk id="4" creationId="{B71D9795-9EFD-4748-87B7-4471EFF00227}"/>
          </ac:spMkLst>
        </pc:spChg>
        <pc:spChg chg="add del mod">
          <ac:chgData name="Jhon Paco" userId="xgzIhTb21WWiACip84z6P4UK8Itr0FxHKtbeuCsBY9M=" providerId="None" clId="Web-{25818584-1BBB-40CA-9B9B-5BC688EB53A7}" dt="2021-09-08T21:21:15.575" v="11"/>
          <ac:spMkLst>
            <pc:docMk/>
            <pc:sldMk cId="597852384" sldId="256"/>
            <ac:spMk id="5" creationId="{2F740230-9DCD-4D1F-AA91-5D08D5018B34}"/>
          </ac:spMkLst>
        </pc:spChg>
        <pc:spChg chg="add del mod">
          <ac:chgData name="Jhon Paco" userId="xgzIhTb21WWiACip84z6P4UK8Itr0FxHKtbeuCsBY9M=" providerId="None" clId="Web-{25818584-1BBB-40CA-9B9B-5BC688EB53A7}" dt="2021-09-08T21:21:38.685" v="15"/>
          <ac:spMkLst>
            <pc:docMk/>
            <pc:sldMk cId="597852384" sldId="256"/>
            <ac:spMk id="6" creationId="{32917813-2DD2-4E74-B04F-8140456AD8FD}"/>
          </ac:spMkLst>
        </pc:spChg>
        <pc:spChg chg="add mod">
          <ac:chgData name="Jhon Paco" userId="xgzIhTb21WWiACip84z6P4UK8Itr0FxHKtbeuCsBY9M=" providerId="None" clId="Web-{25818584-1BBB-40CA-9B9B-5BC688EB53A7}" dt="2021-09-08T21:24:47.142" v="39" actId="1076"/>
          <ac:spMkLst>
            <pc:docMk/>
            <pc:sldMk cId="597852384" sldId="256"/>
            <ac:spMk id="9" creationId="{E0ACAF81-07FE-418E-A6FF-3E2D7990D053}"/>
          </ac:spMkLst>
        </pc:spChg>
        <pc:spChg chg="add del mod">
          <ac:chgData name="Jhon Paco" userId="xgzIhTb21WWiACip84z6P4UK8Itr0FxHKtbeuCsBY9M=" providerId="None" clId="Web-{25818584-1BBB-40CA-9B9B-5BC688EB53A7}" dt="2021-09-08T21:24:30.783" v="35"/>
          <ac:spMkLst>
            <pc:docMk/>
            <pc:sldMk cId="597852384" sldId="256"/>
            <ac:spMk id="11" creationId="{A09D512E-79B0-4F07-861E-A21116DB5490}"/>
          </ac:spMkLst>
        </pc:spChg>
        <pc:spChg chg="add mod">
          <ac:chgData name="Jhon Paco" userId="xgzIhTb21WWiACip84z6P4UK8Itr0FxHKtbeuCsBY9M=" providerId="None" clId="Web-{25818584-1BBB-40CA-9B9B-5BC688EB53A7}" dt="2021-09-08T21:25:31.846" v="47" actId="20577"/>
          <ac:spMkLst>
            <pc:docMk/>
            <pc:sldMk cId="597852384" sldId="256"/>
            <ac:spMk id="12" creationId="{FBB24FA1-1679-43A2-9CDC-5A7C60C59631}"/>
          </ac:spMkLst>
        </pc:spChg>
        <pc:spChg chg="add mod">
          <ac:chgData name="Jhon Paco" userId="xgzIhTb21WWiACip84z6P4UK8Itr0FxHKtbeuCsBY9M=" providerId="None" clId="Web-{25818584-1BBB-40CA-9B9B-5BC688EB53A7}" dt="2021-09-08T21:26:05.613" v="53" actId="20577"/>
          <ac:spMkLst>
            <pc:docMk/>
            <pc:sldMk cId="597852384" sldId="256"/>
            <ac:spMk id="14" creationId="{7465840B-A4F9-43EC-AAEF-B579E700EBEE}"/>
          </ac:spMkLst>
        </pc:spChg>
        <pc:spChg chg="add del mod">
          <ac:chgData name="Jhon Paco" userId="xgzIhTb21WWiACip84z6P4UK8Itr0FxHKtbeuCsBY9M=" providerId="None" clId="Web-{25818584-1BBB-40CA-9B9B-5BC688EB53A7}" dt="2021-09-08T21:26:20.914" v="57"/>
          <ac:spMkLst>
            <pc:docMk/>
            <pc:sldMk cId="597852384" sldId="256"/>
            <ac:spMk id="15" creationId="{4A9C40A8-F92F-4CB7-BD1F-97B33E09AA6C}"/>
          </ac:spMkLst>
        </pc:spChg>
        <pc:spChg chg="del">
          <ac:chgData name="Jhon Paco" userId="xgzIhTb21WWiACip84z6P4UK8Itr0FxHKtbeuCsBY9M=" providerId="None" clId="Web-{25818584-1BBB-40CA-9B9B-5BC688EB53A7}" dt="2021-09-08T21:24:25.923" v="34"/>
          <ac:spMkLst>
            <pc:docMk/>
            <pc:sldMk cId="597852384" sldId="256"/>
            <ac:spMk id="34" creationId="{2DFE6010-0FC2-4302-8ABC-58026AC355A6}"/>
          </ac:spMkLst>
        </pc:spChg>
        <pc:picChg chg="add mod">
          <ac:chgData name="Jhon Paco" userId="xgzIhTb21WWiACip84z6P4UK8Itr0FxHKtbeuCsBY9M=" providerId="None" clId="Web-{25818584-1BBB-40CA-9B9B-5BC688EB53A7}" dt="2021-09-08T21:23:08.281" v="20" actId="1076"/>
          <ac:picMkLst>
            <pc:docMk/>
            <pc:sldMk cId="597852384" sldId="256"/>
            <ac:picMk id="7" creationId="{FF4E2A81-6251-4F3A-9741-D8EBEB3ECD56}"/>
          </ac:picMkLst>
        </pc:picChg>
        <pc:picChg chg="add mod">
          <ac:chgData name="Jhon Paco" userId="xgzIhTb21WWiACip84z6P4UK8Itr0FxHKtbeuCsBY9M=" providerId="None" clId="Web-{25818584-1BBB-40CA-9B9B-5BC688EB53A7}" dt="2021-09-08T21:25:23.409" v="45" actId="1076"/>
          <ac:picMkLst>
            <pc:docMk/>
            <pc:sldMk cId="597852384" sldId="256"/>
            <ac:picMk id="8" creationId="{E19C1FD2-DCAE-43DA-9E86-309EDC7AA3E9}"/>
          </ac:picMkLst>
        </pc:picChg>
        <pc:picChg chg="add mod">
          <ac:chgData name="Jhon Paco" userId="xgzIhTb21WWiACip84z6P4UK8Itr0FxHKtbeuCsBY9M=" providerId="None" clId="Web-{25818584-1BBB-40CA-9B9B-5BC688EB53A7}" dt="2021-09-08T21:26:49.333" v="59" actId="1076"/>
          <ac:picMkLst>
            <pc:docMk/>
            <pc:sldMk cId="597852384" sldId="256"/>
            <ac:picMk id="16" creationId="{CB7D7A76-D086-49FF-A240-106C71D2D471}"/>
          </ac:picMkLst>
        </pc:picChg>
      </pc:sldChg>
      <pc:sldChg chg="addSp modSp">
        <pc:chgData name="Jhon Paco" userId="xgzIhTb21WWiACip84z6P4UK8Itr0FxHKtbeuCsBY9M=" providerId="None" clId="Web-{25818584-1BBB-40CA-9B9B-5BC688EB53A7}" dt="2021-09-08T21:31:14.276" v="71" actId="1076"/>
        <pc:sldMkLst>
          <pc:docMk/>
          <pc:sldMk cId="2227151260" sldId="257"/>
        </pc:sldMkLst>
        <pc:picChg chg="add mod">
          <ac:chgData name="Jhon Paco" userId="xgzIhTb21WWiACip84z6P4UK8Itr0FxHKtbeuCsBY9M=" providerId="None" clId="Web-{25818584-1BBB-40CA-9B9B-5BC688EB53A7}" dt="2021-09-08T21:31:14.276" v="71" actId="1076"/>
          <ac:picMkLst>
            <pc:docMk/>
            <pc:sldMk cId="2227151260" sldId="257"/>
            <ac:picMk id="2" creationId="{F74D84E4-2B18-40BD-8806-292D94936330}"/>
          </ac:picMkLst>
        </pc:picChg>
        <pc:picChg chg="add mod ord modCrop">
          <ac:chgData name="Jhon Paco" userId="xgzIhTb21WWiACip84z6P4UK8Itr0FxHKtbeuCsBY9M=" providerId="None" clId="Web-{25818584-1BBB-40CA-9B9B-5BC688EB53A7}" dt="2021-09-08T21:31:07.276" v="70"/>
          <ac:picMkLst>
            <pc:docMk/>
            <pc:sldMk cId="2227151260" sldId="257"/>
            <ac:picMk id="3" creationId="{FCFD6DE2-C981-4C1B-8FE9-CD1C4B5616A1}"/>
          </ac:picMkLst>
        </pc:picChg>
      </pc:sldChg>
    </pc:docChg>
  </pc:docChgLst>
  <pc:docChgLst>
    <pc:chgData name="Jhon Paco" userId="xgzIhTb21WWiACip84z6P4UK8Itr0FxHKtbeuCsBY9M=" providerId="None" clId="Web-{497E6181-009D-4B80-94EB-292D8E5D9764}"/>
    <pc:docChg chg="modSld">
      <pc:chgData name="Jhon Paco" userId="xgzIhTb21WWiACip84z6P4UK8Itr0FxHKtbeuCsBY9M=" providerId="None" clId="Web-{497E6181-009D-4B80-94EB-292D8E5D9764}" dt="2021-09-09T00:35:35.606" v="49" actId="1076"/>
      <pc:docMkLst>
        <pc:docMk/>
      </pc:docMkLst>
      <pc:sldChg chg="addSp delSp modSp">
        <pc:chgData name="Jhon Paco" userId="xgzIhTb21WWiACip84z6P4UK8Itr0FxHKtbeuCsBY9M=" providerId="None" clId="Web-{497E6181-009D-4B80-94EB-292D8E5D9764}" dt="2021-09-09T00:35:35.606" v="49" actId="1076"/>
        <pc:sldMkLst>
          <pc:docMk/>
          <pc:sldMk cId="1755857205" sldId="258"/>
        </pc:sldMkLst>
        <pc:spChg chg="add del mod">
          <ac:chgData name="Jhon Paco" userId="xgzIhTb21WWiACip84z6P4UK8Itr0FxHKtbeuCsBY9M=" providerId="None" clId="Web-{497E6181-009D-4B80-94EB-292D8E5D9764}" dt="2021-09-09T00:31:14.460" v="21"/>
          <ac:spMkLst>
            <pc:docMk/>
            <pc:sldMk cId="1755857205" sldId="258"/>
            <ac:spMk id="3" creationId="{D244D93B-0E20-4D63-8387-D3644E2731A1}"/>
          </ac:spMkLst>
        </pc:spChg>
        <pc:spChg chg="mod">
          <ac:chgData name="Jhon Paco" userId="xgzIhTb21WWiACip84z6P4UK8Itr0FxHKtbeuCsBY9M=" providerId="None" clId="Web-{497E6181-009D-4B80-94EB-292D8E5D9764}" dt="2021-09-09T00:34:26.776" v="34" actId="1076"/>
          <ac:spMkLst>
            <pc:docMk/>
            <pc:sldMk cId="1755857205" sldId="258"/>
            <ac:spMk id="17" creationId="{C76C4BB5-0EB6-4B98-B1D7-2E19EA166EF2}"/>
          </ac:spMkLst>
        </pc:spChg>
        <pc:spChg chg="mod">
          <ac:chgData name="Jhon Paco" userId="xgzIhTb21WWiACip84z6P4UK8Itr0FxHKtbeuCsBY9M=" providerId="None" clId="Web-{497E6181-009D-4B80-94EB-292D8E5D9764}" dt="2021-09-09T00:31:40.554" v="26" actId="14100"/>
          <ac:spMkLst>
            <pc:docMk/>
            <pc:sldMk cId="1755857205" sldId="258"/>
            <ac:spMk id="18" creationId="{2DEB60A9-E83F-4E10-810D-81BD3D66CD17}"/>
          </ac:spMkLst>
        </pc:spChg>
        <pc:picChg chg="add mod modCrop">
          <ac:chgData name="Jhon Paco" userId="xgzIhTb21WWiACip84z6P4UK8Itr0FxHKtbeuCsBY9M=" providerId="None" clId="Web-{497E6181-009D-4B80-94EB-292D8E5D9764}" dt="2021-09-09T00:35:35.606" v="49" actId="1076"/>
          <ac:picMkLst>
            <pc:docMk/>
            <pc:sldMk cId="1755857205" sldId="258"/>
            <ac:picMk id="2" creationId="{1C46F260-4CD9-4578-8A49-80019176B30A}"/>
          </ac:picMkLst>
        </pc:picChg>
        <pc:picChg chg="add mod ord">
          <ac:chgData name="Jhon Paco" userId="xgzIhTb21WWiACip84z6P4UK8Itr0FxHKtbeuCsBY9M=" providerId="None" clId="Web-{497E6181-009D-4B80-94EB-292D8E5D9764}" dt="2021-09-09T00:35:13.855" v="47"/>
          <ac:picMkLst>
            <pc:docMk/>
            <pc:sldMk cId="1755857205" sldId="258"/>
            <ac:picMk id="4" creationId="{87CABE6A-5A47-4B5D-89E3-4BB099AD173E}"/>
          </ac:picMkLst>
        </pc:picChg>
      </pc:sldChg>
    </pc:docChg>
  </pc:docChgLst>
  <pc:docChgLst>
    <pc:chgData name="Jhon Paco" clId="Web-{558700F8-7FE4-4E6F-A134-DC5B30721247}"/>
    <pc:docChg chg="modSld">
      <pc:chgData name="Jhon Paco" userId="" providerId="" clId="Web-{558700F8-7FE4-4E6F-A134-DC5B30721247}" dt="2021-09-08T23:43:27.643" v="9" actId="1076"/>
      <pc:docMkLst>
        <pc:docMk/>
      </pc:docMkLst>
      <pc:sldChg chg="modSp">
        <pc:chgData name="Jhon Paco" userId="" providerId="" clId="Web-{558700F8-7FE4-4E6F-A134-DC5B30721247}" dt="2021-09-08T23:43:27.643" v="9" actId="1076"/>
        <pc:sldMkLst>
          <pc:docMk/>
          <pc:sldMk cId="2227151260" sldId="257"/>
        </pc:sldMkLst>
        <pc:picChg chg="mod ord">
          <ac:chgData name="Jhon Paco" userId="" providerId="" clId="Web-{558700F8-7FE4-4E6F-A134-DC5B30721247}" dt="2021-09-08T23:43:27.643" v="9" actId="1076"/>
          <ac:picMkLst>
            <pc:docMk/>
            <pc:sldMk cId="2227151260" sldId="257"/>
            <ac:picMk id="2" creationId="{F74D84E4-2B18-40BD-8806-292D94936330}"/>
          </ac:picMkLst>
        </pc:picChg>
        <pc:picChg chg="ord">
          <ac:chgData name="Jhon Paco" userId="" providerId="" clId="Web-{558700F8-7FE4-4E6F-A134-DC5B30721247}" dt="2021-09-08T23:43:15.330" v="6"/>
          <ac:picMkLst>
            <pc:docMk/>
            <pc:sldMk cId="2227151260" sldId="257"/>
            <ac:picMk id="3" creationId="{FCFD6DE2-C981-4C1B-8FE9-CD1C4B5616A1}"/>
          </ac:picMkLst>
        </pc:picChg>
        <pc:picChg chg="mod ord">
          <ac:chgData name="Jhon Paco" userId="" providerId="" clId="Web-{558700F8-7FE4-4E6F-A134-DC5B30721247}" dt="2021-09-08T23:43:06.002" v="5" actId="1076"/>
          <ac:picMkLst>
            <pc:docMk/>
            <pc:sldMk cId="2227151260" sldId="257"/>
            <ac:picMk id="24" creationId="{57347C71-A025-4239-BE2E-2992DCF014CE}"/>
          </ac:picMkLst>
        </pc:picChg>
      </pc:sldChg>
    </pc:docChg>
  </pc:docChgLst>
  <pc:docChgLst>
    <pc:chgData name="Martin Santiano" userId="nmPUgnB6PhUk6WfwmKt7Qls/zo9DwZASPcDodwAVpF0=" providerId="None" clId="Web-{28A1B86C-15A2-4311-B949-D54E3419E17C}"/>
    <pc:docChg chg="modSld">
      <pc:chgData name="Martin Santiano" userId="nmPUgnB6PhUk6WfwmKt7Qls/zo9DwZASPcDodwAVpF0=" providerId="None" clId="Web-{28A1B86C-15A2-4311-B949-D54E3419E17C}" dt="2021-09-07T21:26:18.307" v="0" actId="20577"/>
      <pc:docMkLst>
        <pc:docMk/>
      </pc:docMkLst>
      <pc:sldChg chg="modSp">
        <pc:chgData name="Martin Santiano" userId="nmPUgnB6PhUk6WfwmKt7Qls/zo9DwZASPcDodwAVpF0=" providerId="None" clId="Web-{28A1B86C-15A2-4311-B949-D54E3419E17C}" dt="2021-09-07T21:26:18.307" v="0" actId="20577"/>
        <pc:sldMkLst>
          <pc:docMk/>
          <pc:sldMk cId="597852384" sldId="256"/>
        </pc:sldMkLst>
        <pc:spChg chg="mod">
          <ac:chgData name="Martin Santiano" userId="nmPUgnB6PhUk6WfwmKt7Qls/zo9DwZASPcDodwAVpF0=" providerId="None" clId="Web-{28A1B86C-15A2-4311-B949-D54E3419E17C}" dt="2021-09-07T21:26:18.307" v="0" actId="20577"/>
          <ac:spMkLst>
            <pc:docMk/>
            <pc:sldMk cId="597852384" sldId="256"/>
            <ac:spMk id="34" creationId="{2DFE6010-0FC2-4302-8ABC-58026AC355A6}"/>
          </ac:spMkLst>
        </pc:spChg>
      </pc:sldChg>
    </pc:docChg>
  </pc:docChgLst>
  <pc:docChgLst>
    <pc:chgData name="Jhon Paco" userId="xgzIhTb21WWiACip84z6P4UK8Itr0FxHKtbeuCsBY9M=" providerId="None" clId="Web-{8445943A-F8E6-425F-95C2-336B61EB2CD2}"/>
    <pc:docChg chg="modSld modMainMaster">
      <pc:chgData name="Jhon Paco" userId="xgzIhTb21WWiACip84z6P4UK8Itr0FxHKtbeuCsBY9M=" providerId="None" clId="Web-{8445943A-F8E6-425F-95C2-336B61EB2CD2}" dt="2021-09-09T02:24:42.263" v="66" actId="20577"/>
      <pc:docMkLst>
        <pc:docMk/>
      </pc:docMkLst>
      <pc:sldChg chg="modSp modTransition">
        <pc:chgData name="Jhon Paco" userId="xgzIhTb21WWiACip84z6P4UK8Itr0FxHKtbeuCsBY9M=" providerId="None" clId="Web-{8445943A-F8E6-425F-95C2-336B61EB2CD2}" dt="2021-09-09T02:24:42.263" v="66" actId="20577"/>
        <pc:sldMkLst>
          <pc:docMk/>
          <pc:sldMk cId="597852384" sldId="256"/>
        </pc:sldMkLst>
        <pc:spChg chg="mod">
          <ac:chgData name="Jhon Paco" userId="xgzIhTb21WWiACip84z6P4UK8Itr0FxHKtbeuCsBY9M=" providerId="None" clId="Web-{8445943A-F8E6-425F-95C2-336B61EB2CD2}" dt="2021-09-09T02:24:42.263" v="66" actId="20577"/>
          <ac:spMkLst>
            <pc:docMk/>
            <pc:sldMk cId="597852384" sldId="256"/>
            <ac:spMk id="12" creationId="{FBB24FA1-1679-43A2-9CDC-5A7C60C59631}"/>
          </ac:spMkLst>
        </pc:spChg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2227151260" sldId="257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1755857205" sldId="258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4271297017" sldId="259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3275042963" sldId="260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1390657282" sldId="261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3139872953" sldId="262"/>
        </pc:sldMkLst>
      </pc:sldChg>
      <pc:sldChg chg="addSp delSp modSp 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811071062" sldId="263"/>
        </pc:sldMkLst>
        <pc:spChg chg="del">
          <ac:chgData name="Jhon Paco" userId="xgzIhTb21WWiACip84z6P4UK8Itr0FxHKtbeuCsBY9M=" providerId="None" clId="Web-{8445943A-F8E6-425F-95C2-336B61EB2CD2}" dt="2021-09-09T02:09:31.121" v="50"/>
          <ac:spMkLst>
            <pc:docMk/>
            <pc:sldMk cId="811071062" sldId="263"/>
            <ac:spMk id="5" creationId="{535F6EF8-4403-4181-AF9D-721BE7221FDD}"/>
          </ac:spMkLst>
        </pc:spChg>
        <pc:spChg chg="mod">
          <ac:chgData name="Jhon Paco" userId="xgzIhTb21WWiACip84z6P4UK8Itr0FxHKtbeuCsBY9M=" providerId="None" clId="Web-{8445943A-F8E6-425F-95C2-336B61EB2CD2}" dt="2021-09-09T02:09:01.308" v="49" actId="20577"/>
          <ac:spMkLst>
            <pc:docMk/>
            <pc:sldMk cId="811071062" sldId="263"/>
            <ac:spMk id="8" creationId="{64DE8E04-93DC-40C5-AE13-47F726B22DC9}"/>
          </ac:spMkLst>
        </pc:spChg>
        <pc:spChg chg="del">
          <ac:chgData name="Jhon Paco" userId="xgzIhTb21WWiACip84z6P4UK8Itr0FxHKtbeuCsBY9M=" providerId="None" clId="Web-{8445943A-F8E6-425F-95C2-336B61EB2CD2}" dt="2021-09-09T02:05:11.147" v="37"/>
          <ac:spMkLst>
            <pc:docMk/>
            <pc:sldMk cId="811071062" sldId="263"/>
            <ac:spMk id="33" creationId="{ED6D333A-006C-40E0-9C7C-AAC91E5CDECA}"/>
          </ac:spMkLst>
        </pc:spChg>
        <pc:spChg chg="del">
          <ac:chgData name="Jhon Paco" userId="xgzIhTb21WWiACip84z6P4UK8Itr0FxHKtbeuCsBY9M=" providerId="None" clId="Web-{8445943A-F8E6-425F-95C2-336B61EB2CD2}" dt="2021-09-09T02:05:41.179" v="39"/>
          <ac:spMkLst>
            <pc:docMk/>
            <pc:sldMk cId="811071062" sldId="263"/>
            <ac:spMk id="88" creationId="{E8176F3B-DC7E-4215-9BA1-9D07A695D3FA}"/>
          </ac:spMkLst>
        </pc:spChg>
        <pc:spChg chg="del">
          <ac:chgData name="Jhon Paco" userId="xgzIhTb21WWiACip84z6P4UK8Itr0FxHKtbeuCsBY9M=" providerId="None" clId="Web-{8445943A-F8E6-425F-95C2-336B61EB2CD2}" dt="2021-09-09T02:08:16.713" v="48"/>
          <ac:spMkLst>
            <pc:docMk/>
            <pc:sldMk cId="811071062" sldId="263"/>
            <ac:spMk id="91" creationId="{5F77145C-1199-4D48-AF99-ED6E4B1D1E98}"/>
          </ac:spMkLst>
        </pc:spChg>
        <pc:spChg chg="del">
          <ac:chgData name="Jhon Paco" userId="xgzIhTb21WWiACip84z6P4UK8Itr0FxHKtbeuCsBY9M=" providerId="None" clId="Web-{8445943A-F8E6-425F-95C2-336B61EB2CD2}" dt="2021-09-09T02:08:14.823" v="47"/>
          <ac:spMkLst>
            <pc:docMk/>
            <pc:sldMk cId="811071062" sldId="263"/>
            <ac:spMk id="92" creationId="{1555E0FE-86AE-40F4-B637-15BBC3FF84E6}"/>
          </ac:spMkLst>
        </pc:spChg>
        <pc:spChg chg="del">
          <ac:chgData name="Jhon Paco" userId="xgzIhTb21WWiACip84z6P4UK8Itr0FxHKtbeuCsBY9M=" providerId="None" clId="Web-{8445943A-F8E6-425F-95C2-336B61EB2CD2}" dt="2021-09-09T02:08:12.291" v="46"/>
          <ac:spMkLst>
            <pc:docMk/>
            <pc:sldMk cId="811071062" sldId="263"/>
            <ac:spMk id="93" creationId="{37EBDEAC-8456-4E0B-A438-8BFD382B5C07}"/>
          </ac:spMkLst>
        </pc:spChg>
        <pc:graphicFrameChg chg="modGraphic">
          <ac:chgData name="Jhon Paco" userId="xgzIhTb21WWiACip84z6P4UK8Itr0FxHKtbeuCsBY9M=" providerId="None" clId="Web-{8445943A-F8E6-425F-95C2-336B61EB2CD2}" dt="2021-09-09T02:03:49.708" v="35" actId="20577"/>
          <ac:graphicFrameMkLst>
            <pc:docMk/>
            <pc:sldMk cId="811071062" sldId="263"/>
            <ac:graphicFrameMk id="24" creationId="{FBAF21DE-5066-4B70-BDBE-3D0DB130FC25}"/>
          </ac:graphicFrameMkLst>
        </pc:graphicFrameChg>
        <pc:graphicFrameChg chg="mod modGraphic">
          <ac:chgData name="Jhon Paco" userId="xgzIhTb21WWiACip84z6P4UK8Itr0FxHKtbeuCsBY9M=" providerId="None" clId="Web-{8445943A-F8E6-425F-95C2-336B61EB2CD2}" dt="2021-09-09T02:11:04.685" v="58" actId="1076"/>
          <ac:graphicFrameMkLst>
            <pc:docMk/>
            <pc:sldMk cId="811071062" sldId="263"/>
            <ac:graphicFrameMk id="90" creationId="{53229EA9-C6BB-4E8D-A460-16D6CBD699B7}"/>
          </ac:graphicFrameMkLst>
        </pc:graphicFrameChg>
        <pc:picChg chg="mod">
          <ac:chgData name="Jhon Paco" userId="xgzIhTb21WWiACip84z6P4UK8Itr0FxHKtbeuCsBY9M=" providerId="None" clId="Web-{8445943A-F8E6-425F-95C2-336B61EB2CD2}" dt="2021-09-09T02:05:15.241" v="38" actId="14100"/>
          <ac:picMkLst>
            <pc:docMk/>
            <pc:sldMk cId="811071062" sldId="263"/>
            <ac:picMk id="86" creationId="{F5623B0F-46E8-4E0E-9F5A-4BF1512A496F}"/>
          </ac:picMkLst>
        </pc:picChg>
        <pc:picChg chg="mod modCrop">
          <ac:chgData name="Jhon Paco" userId="xgzIhTb21WWiACip84z6P4UK8Itr0FxHKtbeuCsBY9M=" providerId="None" clId="Web-{8445943A-F8E6-425F-95C2-336B61EB2CD2}" dt="2021-09-09T02:11:25.029" v="62" actId="14100"/>
          <ac:picMkLst>
            <pc:docMk/>
            <pc:sldMk cId="811071062" sldId="263"/>
            <ac:picMk id="94" creationId="{B84CF561-EE18-49B5-A679-BD2007E401D7}"/>
          </ac:picMkLst>
        </pc:picChg>
        <pc:picChg chg="add mod modCrop">
          <ac:chgData name="Jhon Paco" userId="xgzIhTb21WWiACip84z6P4UK8Itr0FxHKtbeuCsBY9M=" providerId="None" clId="Web-{8445943A-F8E6-425F-95C2-336B61EB2CD2}" dt="2021-09-09T02:07:24.619" v="45" actId="1076"/>
          <ac:picMkLst>
            <pc:docMk/>
            <pc:sldMk cId="811071062" sldId="263"/>
            <ac:picMk id="557" creationId="{40892CFB-1063-4F4B-B539-BD5E91BDBC29}"/>
          </ac:picMkLst>
        </pc:picChg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763540545" sldId="264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2604604636" sldId="265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953940418" sldId="266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59131924" sldId="267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2904496487" sldId="268"/>
        </pc:sldMkLst>
      </pc:sldChg>
      <pc:sldMasterChg chg="modTransition modSldLayout">
        <pc:chgData name="Jhon Paco" userId="xgzIhTb21WWiACip84z6P4UK8Itr0FxHKtbeuCsBY9M=" providerId="None" clId="Web-{8445943A-F8E6-425F-95C2-336B61EB2CD2}" dt="2021-09-09T02:14:03.610" v="64"/>
        <pc:sldMasterMkLst>
          <pc:docMk/>
          <pc:sldMasterMk cId="3461380414" sldId="2147483710"/>
        </pc:sldMasterMkLst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3851443847" sldId="2147483711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2848409074" sldId="2147483712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3407952116" sldId="2147483713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2462859081" sldId="2147483714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2637976549" sldId="2147483715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426764042" sldId="2147483716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1691906202" sldId="2147483717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3989789668" sldId="2147483718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652577522" sldId="2147483719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1605224047" sldId="2147483720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2129529775" sldId="2147483721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1516767715" sldId="2147483722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3570728788" sldId="214748372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FBB03A1-C24F-4AEB-9DD5-D5017ED06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CB5780-3D57-4E6A-BC9A-0C96CD051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D2C3C22-A148-44B7-A587-4C8AE446112C}" type="datetime1">
              <a:rPr lang="es-ES" smtClean="0"/>
              <a:t>09/09/2021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363907-A416-496F-891A-9B09D46C50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E4685EE-62FF-4BE0-9742-02426CC68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AC5FDE1-B145-40CB-B667-FBD1AC713B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51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56567-9CC0-427B-B524-684936C3365D}" type="datetime1">
              <a:rPr lang="es-ES" smtClean="0"/>
              <a:pPr/>
              <a:t>09/09/2021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C5C198C-F94F-45D5-B9E3-B6FFB8BCAC7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94000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C5C198C-F94F-45D5-B9E3-B6FFB8BCAC7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850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C5C198C-F94F-45D5-B9E3-B6FFB8BCAC79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593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50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Equipo multifunción, de instrumentación digital, adquisición de datos y control, capaz de reemplazar una gran variedad de medidores, relevadores, transductores y otros componentes. El monitor de circuitos es un medidor de valores eficaces verdaderos (Thrue RMS) . Una sofisticada técnica de muestreo le permite hacer mediciones de alta precisión aún en presencia de cargas muy alinéales y fuertes perturbaciones en la red. Es así que disponemos de un medidor apto para analizar calidad de potencia.; con posibilidades de una conexión remota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40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Funcionamiento básico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1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112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>
                <a:cs typeface="Calibri"/>
              </a:rPr>
              <a:t>Los circulitos son transformadores de corriente,</a:t>
            </a:r>
          </a:p>
          <a:p>
            <a:r>
              <a:rPr lang="es-ES" dirty="0">
                <a:cs typeface="Calibri"/>
              </a:rPr>
              <a:t>El Bloque </a:t>
            </a:r>
            <a:r>
              <a:rPr lang="es-ES" dirty="0" err="1">
                <a:cs typeface="Calibri"/>
              </a:rPr>
              <a:t>circuitador</a:t>
            </a:r>
            <a:r>
              <a:rPr lang="es-ES">
                <a:cs typeface="Calibri"/>
              </a:rPr>
              <a:t> son las borneras de distribución</a:t>
            </a:r>
            <a:r>
              <a:rPr lang="es-ES" dirty="0">
                <a:cs typeface="Calibri"/>
              </a:rPr>
              <a:t> </a:t>
            </a:r>
            <a:r>
              <a:rPr lang="es-ES">
                <a:cs typeface="Calibri"/>
              </a:rPr>
              <a:t>de </a:t>
            </a:r>
            <a:r>
              <a:rPr lang="es-ES" dirty="0">
                <a:cs typeface="Calibri"/>
              </a:rPr>
              <a:t>corriente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15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518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337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29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ángulo 8">
            <a:extLst>
              <a:ext uri="{FF2B5EF4-FFF2-40B4-BE49-F238E27FC236}">
                <a16:creationId xmlns:a16="http://schemas.microsoft.com/office/drawing/2014/main" id="{DAE96E83-048C-4132-9ABC-E5A0C22D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1" name="Rectángulo 10">
            <a:extLst>
              <a:ext uri="{FF2B5EF4-FFF2-40B4-BE49-F238E27FC236}">
                <a16:creationId xmlns:a16="http://schemas.microsoft.com/office/drawing/2014/main" id="{3E498F49-BE12-4A88-909F-4B988B23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B60267AE-9C0D-4634-B312-C6DD54710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1003" y="640080"/>
            <a:ext cx="6111585" cy="55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BECD51-9119-4996-B4FC-2AD432164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594" y="1328058"/>
            <a:ext cx="5096630" cy="3378338"/>
          </a:xfrm>
        </p:spPr>
        <p:txBody>
          <a:bodyPr rtlCol="0" anchor="b">
            <a:normAutofit/>
          </a:bodyPr>
          <a:lstStyle>
            <a:lvl1pPr>
              <a:defRPr sz="5400" baseline="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20" name="Marcador de posición de imagen 18">
            <a:extLst>
              <a:ext uri="{FF2B5EF4-FFF2-40B4-BE49-F238E27FC236}">
                <a16:creationId xmlns:a16="http://schemas.microsoft.com/office/drawing/2014/main" id="{956F6DB6-D6E1-4A50-9114-8601DF94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35000"/>
            <a:ext cx="4800600" cy="557847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6" name="Marcador de texto 24">
            <a:extLst>
              <a:ext uri="{FF2B5EF4-FFF2-40B4-BE49-F238E27FC236}">
                <a16:creationId xmlns:a16="http://schemas.microsoft.com/office/drawing/2014/main" id="{5381B5BB-CEA3-436C-8A43-C3C4889F1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8480" y="4668045"/>
            <a:ext cx="5096630" cy="1000125"/>
          </a:xfrm>
        </p:spPr>
        <p:txBody>
          <a:bodyPr rtlCol="0">
            <a:noAutofit/>
          </a:bodyPr>
          <a:lstStyle>
            <a:lvl1pPr>
              <a:defRPr sz="2400" b="0" cap="all" spc="600" baseline="0"/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85144384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8B16675-8FAE-4CCE-870E-B08D5FEC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2B58518-7725-4310-9D89-9253D66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955907E-5B49-47DA-BB56-B838848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rtlCol="0">
            <a:normAutofit/>
          </a:bodyPr>
          <a:lstStyle>
            <a:lvl1pPr>
              <a:defRPr spc="150" baseline="0">
                <a:solidFill>
                  <a:schemeClr val="bg1"/>
                </a:solidFill>
              </a:defRPr>
            </a:lvl1pPr>
          </a:lstStyle>
          <a:p>
            <a:pPr rtl="0">
              <a:lnSpc>
                <a:spcPct val="12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451961C9-4342-4735-9F69-30FC4EE60D8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10884" y="1481580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3A75FE27-57B7-4D26-BF6D-E63BF9CB13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884" y="2069955"/>
            <a:ext cx="4727735" cy="387364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pPr rtl="0"/>
            <a:r>
              <a:rPr lang="es-ES" noProof="0"/>
              <a:t> Haga clic para agregar texto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9516EBD4-3BCF-4167-9401-08DF67EF59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57949" y="1481579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85A32EF6-47B8-4B22-99CB-D1B4F6B4B6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7949" y="2069955"/>
            <a:ext cx="4727735" cy="387364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pPr rtl="0"/>
            <a:r>
              <a:rPr lang="es-ES" noProof="0"/>
              <a:t> Haga clic para agregar texto</a:t>
            </a:r>
          </a:p>
        </p:txBody>
      </p:sp>
      <p:sp>
        <p:nvSpPr>
          <p:cNvPr id="13" name="Marcador de pie de página 14">
            <a:extLst>
              <a:ext uri="{FF2B5EF4-FFF2-40B4-BE49-F238E27FC236}">
                <a16:creationId xmlns:a16="http://schemas.microsoft.com/office/drawing/2014/main" id="{8D02CE16-361C-4C84-A178-402C2D4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42B21E92-5123-45B3-999F-EA0512A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5" name="Marcador de número de diapositiva 15">
            <a:extLst>
              <a:ext uri="{FF2B5EF4-FFF2-40B4-BE49-F238E27FC236}">
                <a16:creationId xmlns:a16="http://schemas.microsoft.com/office/drawing/2014/main" id="{F5EF3406-552A-4C2E-A1B4-D3EAD5D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2404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7B9BB029-1123-4E6E-8996-6F966615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92AA1BD-C769-474A-A258-6051FAAB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C21E751-E5D0-431E-BDB3-E8D22FC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lnSpc>
                <a:spcPct val="12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1307227E-0323-4608-B721-487D3010A5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47205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1A073925-D167-4366-8AF4-3DBCD83A89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057605"/>
            <a:ext cx="3519028" cy="388599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pPr rtl="0"/>
            <a:r>
              <a:rPr lang="es-ES" noProof="0"/>
              <a:t> Haga clic para agregar texto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9A778932-CE6D-42D3-9C40-80AD4D7F467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466406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2FCF78AB-4697-4170-B73C-39E8D202A8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057605"/>
            <a:ext cx="3519028" cy="388599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pPr rtl="0"/>
            <a:r>
              <a:rPr lang="es-ES" noProof="0"/>
              <a:t> Haga clic para agregar texto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5BBD3120-B5E0-433B-BB1E-BCEFD93EEE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47205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E8EBEB77-9309-408B-BF35-68D07856A90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057605"/>
            <a:ext cx="3519028" cy="388599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pPr rtl="0"/>
            <a:r>
              <a:rPr lang="es-ES" noProof="0"/>
              <a:t> Haga clic para agregar texto</a:t>
            </a:r>
          </a:p>
        </p:txBody>
      </p:sp>
      <p:sp>
        <p:nvSpPr>
          <p:cNvPr id="11" name="Marcador de pie de página 14">
            <a:extLst>
              <a:ext uri="{FF2B5EF4-FFF2-40B4-BE49-F238E27FC236}">
                <a16:creationId xmlns:a16="http://schemas.microsoft.com/office/drawing/2014/main" id="{7B260FE5-7B07-4149-85C7-9CD9D4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2" name="Marcador de fecha 13">
            <a:extLst>
              <a:ext uri="{FF2B5EF4-FFF2-40B4-BE49-F238E27FC236}">
                <a16:creationId xmlns:a16="http://schemas.microsoft.com/office/drawing/2014/main" id="{217A5FBA-27B4-461A-BE9C-34E1390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Marcador de número de diapositiva 15">
            <a:extLst>
              <a:ext uri="{FF2B5EF4-FFF2-40B4-BE49-F238E27FC236}">
                <a16:creationId xmlns:a16="http://schemas.microsoft.com/office/drawing/2014/main" id="{DDC42D1B-76B7-44EC-B6FD-6D0C656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2977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0CCEB0E-12E7-488A-A219-2ABDE6870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67202C9-94B9-46C7-8ADD-2C7E6DE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32" y="278342"/>
            <a:ext cx="7777823" cy="986304"/>
          </a:xfrm>
          <a:solidFill>
            <a:schemeClr val="bg2">
              <a:lumMod val="75000"/>
            </a:schemeClr>
          </a:solidFill>
        </p:spPr>
        <p:txBody>
          <a:bodyPr tIns="274320" rtlCol="0"/>
          <a:lstStyle>
            <a:lvl1pPr marL="27432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5EAC607-595F-4F95-88EB-0BEA170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53479"/>
            <a:ext cx="6291107" cy="453734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3" name="Marcador de pie de página 5">
            <a:extLst>
              <a:ext uri="{FF2B5EF4-FFF2-40B4-BE49-F238E27FC236}">
                <a16:creationId xmlns:a16="http://schemas.microsoft.com/office/drawing/2014/main" id="{B7789921-321D-4251-A0D9-9708843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u="none" strike="noStrike" kern="1200" cap="none" spc="0" normalizeH="0" noProof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21" name="Marcador de posición de imagen 17">
            <a:extLst>
              <a:ext uri="{FF2B5EF4-FFF2-40B4-BE49-F238E27FC236}">
                <a16:creationId xmlns:a16="http://schemas.microsoft.com/office/drawing/2014/main" id="{FCC9F84A-3951-4EFD-AEBD-C6D89E4642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6867" y="0"/>
            <a:ext cx="4665133" cy="2222500"/>
          </a:xfrm>
          <a:custGeom>
            <a:avLst/>
            <a:gdLst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254000 h 2222500"/>
              <a:gd name="connsiteX5" fmla="*/ 0 w 4665133"/>
              <a:gd name="connsiteY5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254000 h 2222500"/>
              <a:gd name="connsiteX6" fmla="*/ 0 w 4665133"/>
              <a:gd name="connsiteY6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567267 h 2222500"/>
              <a:gd name="connsiteX6" fmla="*/ 0 w 4665133"/>
              <a:gd name="connsiteY6" fmla="*/ 254000 h 2222500"/>
              <a:gd name="connsiteX7" fmla="*/ 0 w 4665133"/>
              <a:gd name="connsiteY7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8467 w 4673600"/>
              <a:gd name="connsiteY6" fmla="*/ 567267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618067 w 4673600"/>
              <a:gd name="connsiteY6" fmla="*/ 270934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87866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62466 h 2222500"/>
              <a:gd name="connsiteX8" fmla="*/ 0 w 4665133"/>
              <a:gd name="connsiteY8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5133" h="2222500">
                <a:moveTo>
                  <a:pt x="0" y="0"/>
                </a:moveTo>
                <a:lnTo>
                  <a:pt x="4665133" y="0"/>
                </a:lnTo>
                <a:lnTo>
                  <a:pt x="4665133" y="2222500"/>
                </a:lnTo>
                <a:lnTo>
                  <a:pt x="0" y="2222500"/>
                </a:lnTo>
                <a:lnTo>
                  <a:pt x="0" y="1261533"/>
                </a:lnTo>
                <a:lnTo>
                  <a:pt x="601133" y="1261534"/>
                </a:lnTo>
                <a:cubicBezTo>
                  <a:pt x="603955" y="931334"/>
                  <a:pt x="606778" y="601134"/>
                  <a:pt x="609600" y="270934"/>
                </a:cubicBezTo>
                <a:lnTo>
                  <a:pt x="8467" y="262466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2" name="Marcador de posición de imagen 17">
            <a:extLst>
              <a:ext uri="{FF2B5EF4-FFF2-40B4-BE49-F238E27FC236}">
                <a16:creationId xmlns:a16="http://schemas.microsoft.com/office/drawing/2014/main" id="{DF6EB92D-D010-4A13-93AD-A27A90A483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4656" y="2316047"/>
            <a:ext cx="4657725" cy="2222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3" name="Marcador de posición de imagen 17">
            <a:extLst>
              <a:ext uri="{FF2B5EF4-FFF2-40B4-BE49-F238E27FC236}">
                <a16:creationId xmlns:a16="http://schemas.microsoft.com/office/drawing/2014/main" id="{20568266-00E0-4C81-A71A-DCF9538410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35939" y="4634050"/>
            <a:ext cx="4657725" cy="2222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5" name="Marcador de fecha 3">
            <a:extLst>
              <a:ext uri="{FF2B5EF4-FFF2-40B4-BE49-F238E27FC236}">
                <a16:creationId xmlns:a16="http://schemas.microsoft.com/office/drawing/2014/main" id="{4563FE3F-4195-477A-9AB3-F44871CE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6" name="Marcador de número de diapositiva 7">
            <a:extLst>
              <a:ext uri="{FF2B5EF4-FFF2-40B4-BE49-F238E27FC236}">
                <a16:creationId xmlns:a16="http://schemas.microsoft.com/office/drawing/2014/main" id="{FF3A4E9C-6CC0-4587-BF21-5EC4C13D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20EFF4B-E35B-4DE6-97A9-05E54E649A1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0728788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82907218-B50F-49FD-AD54-AB4516C4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2802362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C9376FF-CCF9-409D-9C56-0478207D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187" y="3429000"/>
            <a:ext cx="10663626" cy="22487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00F12B7-72C7-4FE1-ACC5-E25F1F67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25F1DA91-F20A-4A08-93BE-9F98E06C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 rtlCol="0">
            <a:normAutofit/>
          </a:bodyPr>
          <a:lstStyle>
            <a:lvl1pPr>
              <a:defRPr b="0" cap="all" spc="600" baseline="0"/>
            </a:lvl1pPr>
          </a:lstStyle>
          <a:p>
            <a:pPr rtl="0">
              <a:lnSpc>
                <a:spcPct val="120000"/>
              </a:lnSpc>
            </a:pPr>
            <a:r>
              <a:rPr lang="es-ES" sz="2000" noProof="0"/>
              <a:t>Haga clic para modificar el estilo de subtítulo del patrón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3A878EE-90F1-4A49-B6BE-AE85B98C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424" y="5677726"/>
            <a:ext cx="10661904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40" name="Marcador de posición de imagen 31">
            <a:extLst>
              <a:ext uri="{FF2B5EF4-FFF2-40B4-BE49-F238E27FC236}">
                <a16:creationId xmlns:a16="http://schemas.microsoft.com/office/drawing/2014/main" id="{AD3270F6-1E4E-4411-8D4E-828E3720D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88" y="642938"/>
            <a:ext cx="2449512" cy="2476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41" name="Marcador de posición de imagen 31">
            <a:extLst>
              <a:ext uri="{FF2B5EF4-FFF2-40B4-BE49-F238E27FC236}">
                <a16:creationId xmlns:a16="http://schemas.microsoft.com/office/drawing/2014/main" id="{EABF929F-94D1-4759-B7F8-13A234DA34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338" y="643636"/>
            <a:ext cx="2449512" cy="2476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43" name="Marcador de posición de imagen 31">
            <a:extLst>
              <a:ext uri="{FF2B5EF4-FFF2-40B4-BE49-F238E27FC236}">
                <a16:creationId xmlns:a16="http://schemas.microsoft.com/office/drawing/2014/main" id="{BFF7B305-12DD-40D5-8129-BBA665ACA3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0470" y="643636"/>
            <a:ext cx="2449512" cy="2476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42" name="Marcador de posición de imagen 31">
            <a:extLst>
              <a:ext uri="{FF2B5EF4-FFF2-40B4-BE49-F238E27FC236}">
                <a16:creationId xmlns:a16="http://schemas.microsoft.com/office/drawing/2014/main" id="{9D7B5BDC-1B7A-4894-9620-E84D2D48F2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301" y="643636"/>
            <a:ext cx="2449512" cy="2476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8" name="Marcador de pie de página 7">
            <a:extLst>
              <a:ext uri="{FF2B5EF4-FFF2-40B4-BE49-F238E27FC236}">
                <a16:creationId xmlns:a16="http://schemas.microsoft.com/office/drawing/2014/main" id="{4E2B39E4-0727-4A5A-BC57-AA9E8DE0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u="none" strike="noStrike" kern="1200" cap="none" spc="0" normalizeH="0" noProof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29" name="Marcador de fecha 5">
            <a:extLst>
              <a:ext uri="{FF2B5EF4-FFF2-40B4-BE49-F238E27FC236}">
                <a16:creationId xmlns:a16="http://schemas.microsoft.com/office/drawing/2014/main" id="{6E0AA390-7F09-4587-8C95-FD7A9C7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30" name="Marcador de número de diapositiva 8">
            <a:extLst>
              <a:ext uri="{FF2B5EF4-FFF2-40B4-BE49-F238E27FC236}">
                <a16:creationId xmlns:a16="http://schemas.microsoft.com/office/drawing/2014/main" id="{02FAE9E6-8F24-4563-93BC-C0A14B8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76771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FFFAE35-BD0D-4D19-892D-36475DD5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3656" y="0"/>
            <a:ext cx="8128343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2" name="Marcador de posición de imagen 18">
            <a:extLst>
              <a:ext uri="{FF2B5EF4-FFF2-40B4-BE49-F238E27FC236}">
                <a16:creationId xmlns:a16="http://schemas.microsoft.com/office/drawing/2014/main" id="{FE2031E3-F975-4AFF-B76E-6BB46A2D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0671" y="0"/>
            <a:ext cx="3000249" cy="3382963"/>
          </a:xfrm>
          <a:custGeom>
            <a:avLst/>
            <a:gdLst>
              <a:gd name="connsiteX0" fmla="*/ 0 w 2999232"/>
              <a:gd name="connsiteY0" fmla="*/ 0 h 3382963"/>
              <a:gd name="connsiteX1" fmla="*/ 2999232 w 2999232"/>
              <a:gd name="connsiteY1" fmla="*/ 0 h 3382963"/>
              <a:gd name="connsiteX2" fmla="*/ 2999232 w 2999232"/>
              <a:gd name="connsiteY2" fmla="*/ 3382963 h 3382963"/>
              <a:gd name="connsiteX3" fmla="*/ 0 w 2999232"/>
              <a:gd name="connsiteY3" fmla="*/ 3382963 h 3382963"/>
              <a:gd name="connsiteX4" fmla="*/ 0 w 2999232"/>
              <a:gd name="connsiteY4" fmla="*/ 0 h 3382963"/>
              <a:gd name="connsiteX0" fmla="*/ 0 w 2999232"/>
              <a:gd name="connsiteY0" fmla="*/ 0 h 3382963"/>
              <a:gd name="connsiteX1" fmla="*/ 968249 w 2999232"/>
              <a:gd name="connsiteY1" fmla="*/ 0 h 3382963"/>
              <a:gd name="connsiteX2" fmla="*/ 2999232 w 2999232"/>
              <a:gd name="connsiteY2" fmla="*/ 0 h 3382963"/>
              <a:gd name="connsiteX3" fmla="*/ 2999232 w 2999232"/>
              <a:gd name="connsiteY3" fmla="*/ 3382963 h 3382963"/>
              <a:gd name="connsiteX4" fmla="*/ 0 w 2999232"/>
              <a:gd name="connsiteY4" fmla="*/ 3382963 h 3382963"/>
              <a:gd name="connsiteX5" fmla="*/ 0 w 2999232"/>
              <a:gd name="connsiteY5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2999232 w 3000249"/>
              <a:gd name="connsiteY2" fmla="*/ 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5199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0249" h="3382963">
                <a:moveTo>
                  <a:pt x="0" y="0"/>
                </a:moveTo>
                <a:lnTo>
                  <a:pt x="968249" y="0"/>
                </a:lnTo>
                <a:lnTo>
                  <a:pt x="967232" y="284480"/>
                </a:lnTo>
                <a:lnTo>
                  <a:pt x="3000249" y="284480"/>
                </a:lnTo>
                <a:lnTo>
                  <a:pt x="2999232" y="3382963"/>
                </a:lnTo>
                <a:lnTo>
                  <a:pt x="0" y="3382963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7610101-4EEB-48DF-A41F-DA38D737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 marL="27432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1" name="Marcador de posición de imagen 18">
            <a:extLst>
              <a:ext uri="{FF2B5EF4-FFF2-40B4-BE49-F238E27FC236}">
                <a16:creationId xmlns:a16="http://schemas.microsoft.com/office/drawing/2014/main" id="{564E749E-B27D-45B4-8E7A-53D8460AA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997708" cy="33829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5" name="Marcador de posición de imagen 23">
            <a:extLst>
              <a:ext uri="{FF2B5EF4-FFF2-40B4-BE49-F238E27FC236}">
                <a16:creationId xmlns:a16="http://schemas.microsoft.com/office/drawing/2014/main" id="{C8DE9984-911D-42E6-9467-9F5341489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75038"/>
            <a:ext cx="6096000" cy="338296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1F2F1F63-2333-48C5-BEEE-7FFCA143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 rtlCol="0"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Marcador de pie de página 7">
            <a:extLst>
              <a:ext uri="{FF2B5EF4-FFF2-40B4-BE49-F238E27FC236}">
                <a16:creationId xmlns:a16="http://schemas.microsoft.com/office/drawing/2014/main" id="{AF26E33C-9416-4C43-8695-B043D696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s-ES" noProof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Título de la presentación</a:t>
            </a:r>
          </a:p>
        </p:txBody>
      </p:sp>
      <p:sp>
        <p:nvSpPr>
          <p:cNvPr id="16" name="Marcador de fecha 3">
            <a:extLst>
              <a:ext uri="{FF2B5EF4-FFF2-40B4-BE49-F238E27FC236}">
                <a16:creationId xmlns:a16="http://schemas.microsoft.com/office/drawing/2014/main" id="{EDD9F57F-0928-48ED-8CF9-CC5AC1BD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7" name="Marcador de número de diapositiva 9">
            <a:extLst>
              <a:ext uri="{FF2B5EF4-FFF2-40B4-BE49-F238E27FC236}">
                <a16:creationId xmlns:a16="http://schemas.microsoft.com/office/drawing/2014/main" id="{B7E4E7CA-F2D2-4B67-92FE-3DCE5AB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40907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75FAC41-B90D-4384-8484-175667A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F220C6F-8D05-41B5-9727-E041D5B9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568357"/>
            <a:ext cx="6240379" cy="37212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9A692DB-BC6A-43D5-BAE7-1E8AE14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posición de imagen 17">
            <a:extLst>
              <a:ext uri="{FF2B5EF4-FFF2-40B4-BE49-F238E27FC236}">
                <a16:creationId xmlns:a16="http://schemas.microsoft.com/office/drawing/2014/main" id="{9B631067-0981-46B9-BB6F-48474184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42938"/>
            <a:ext cx="4814887" cy="26670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1" name="Marcador de posición de imagen 17">
            <a:extLst>
              <a:ext uri="{FF2B5EF4-FFF2-40B4-BE49-F238E27FC236}">
                <a16:creationId xmlns:a16="http://schemas.microsoft.com/office/drawing/2014/main" id="{7984968B-9811-4180-8D8E-0619C9D3BF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412" y="3631470"/>
            <a:ext cx="4814887" cy="256273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B503D483-6082-4C3B-A4C5-0ACE669834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241" y="2365374"/>
            <a:ext cx="5136671" cy="263525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pie de página 5">
            <a:extLst>
              <a:ext uri="{FF2B5EF4-FFF2-40B4-BE49-F238E27FC236}">
                <a16:creationId xmlns:a16="http://schemas.microsoft.com/office/drawing/2014/main" id="{CB94B83C-8B92-4303-A841-0D5ED386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5" name="Marcador de fecha 3">
            <a:extLst>
              <a:ext uri="{FF2B5EF4-FFF2-40B4-BE49-F238E27FC236}">
                <a16:creationId xmlns:a16="http://schemas.microsoft.com/office/drawing/2014/main" id="{FB204443-B45C-4C1E-8601-4AD0359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6" name="Marcador de número de diapositiva 8">
            <a:extLst>
              <a:ext uri="{FF2B5EF4-FFF2-40B4-BE49-F238E27FC236}">
                <a16:creationId xmlns:a16="http://schemas.microsoft.com/office/drawing/2014/main" id="{125F2A8A-5D48-4A14-B0A6-52E55D3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95211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7">
            <a:extLst>
              <a:ext uri="{FF2B5EF4-FFF2-40B4-BE49-F238E27FC236}">
                <a16:creationId xmlns:a16="http://schemas.microsoft.com/office/drawing/2014/main" id="{620C2886-3E99-43F7-A045-F15053959C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482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3D67587-8C0C-40DB-88B2-2CAC45DB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11B7BFF-DF61-4F7F-BC0C-A774104FF4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774" y="2814975"/>
            <a:ext cx="6769706" cy="1910972"/>
          </a:xfrm>
          <a:solidFill>
            <a:schemeClr val="tx2"/>
          </a:solidFill>
        </p:spPr>
        <p:txBody>
          <a:bodyPr rtlCol="0" anchor="b">
            <a:noAutofit/>
          </a:bodyPr>
          <a:lstStyle>
            <a:lvl1pPr marL="182880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>
                <a:solidFill>
                  <a:schemeClr val="bg1"/>
                </a:solidFill>
              </a:rPr>
              <a:t>Haga clic para agregar un 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D0F1B1-D8F9-42A3-B0C7-AADC53D8F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57726"/>
            <a:ext cx="6769100" cy="731838"/>
          </a:xfrm>
          <a:solidFill>
            <a:schemeClr val="tx2"/>
          </a:solidFill>
        </p:spPr>
        <p:txBody>
          <a:bodyPr rtlCol="0">
            <a:noAutofit/>
          </a:bodyPr>
          <a:lstStyle>
            <a:lvl1pPr marL="228600">
              <a:defRPr sz="1500" cap="all" spc="600" baseline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246285908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707196B1-3970-4386-8D54-A2067BA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7" name="Marcador de pie de página 14">
            <a:extLst>
              <a:ext uri="{FF2B5EF4-FFF2-40B4-BE49-F238E27FC236}">
                <a16:creationId xmlns:a16="http://schemas.microsoft.com/office/drawing/2014/main" id="{9535C1B1-EA9A-48AD-AB3B-00E7FEE0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8" name="Marcador de fecha 12">
            <a:extLst>
              <a:ext uri="{FF2B5EF4-FFF2-40B4-BE49-F238E27FC236}">
                <a16:creationId xmlns:a16="http://schemas.microsoft.com/office/drawing/2014/main" id="{E334D19F-C91E-4007-9C85-89B0645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9" name="Marcador de número de diapositiva 15">
            <a:extLst>
              <a:ext uri="{FF2B5EF4-FFF2-40B4-BE49-F238E27FC236}">
                <a16:creationId xmlns:a16="http://schemas.microsoft.com/office/drawing/2014/main" id="{00B1B695-CA8C-4B38-8D25-4E56BD07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9E4B01-1489-40C5-B290-E42D974C10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7987" y="1735958"/>
            <a:ext cx="10318036" cy="427622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</p:spTree>
    <p:extLst>
      <p:ext uri="{BB962C8B-B14F-4D97-AF65-F5344CB8AC3E}">
        <p14:creationId xmlns:p14="http://schemas.microsoft.com/office/powerpoint/2010/main" val="263797654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7A29640D-9D66-4252-AF26-226B9EF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2F585F-809A-43CB-A46F-356900872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875" y="2066925"/>
            <a:ext cx="9610725" cy="36306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10" name="Marcador de pie de página 14">
            <a:extLst>
              <a:ext uri="{FF2B5EF4-FFF2-40B4-BE49-F238E27FC236}">
                <a16:creationId xmlns:a16="http://schemas.microsoft.com/office/drawing/2014/main" id="{1F196FCF-777C-4746-AFAA-ECE173A0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1" name="Marcador de fecha 12">
            <a:extLst>
              <a:ext uri="{FF2B5EF4-FFF2-40B4-BE49-F238E27FC236}">
                <a16:creationId xmlns:a16="http://schemas.microsoft.com/office/drawing/2014/main" id="{71EA376C-2DC1-4B5D-9628-4A223A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2" name="Marcador de número de diapositiva 15">
            <a:extLst>
              <a:ext uri="{FF2B5EF4-FFF2-40B4-BE49-F238E27FC236}">
                <a16:creationId xmlns:a16="http://schemas.microsoft.com/office/drawing/2014/main" id="{CCEC0CD5-B86D-4E13-B3A9-9D3B0CB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404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3E07EFA-7299-44A6-85FB-04EC9B55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3A4CB2-29F8-49C3-8735-106975893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2574195-3DF9-438B-B8AC-0F20293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2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posición de imagen 14">
            <a:extLst>
              <a:ext uri="{FF2B5EF4-FFF2-40B4-BE49-F238E27FC236}">
                <a16:creationId xmlns:a16="http://schemas.microsoft.com/office/drawing/2014/main" id="{57FAF158-BFC1-43C2-A23B-B93DEFAE3A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5408613" cy="68580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B1025F5-5E2A-47DC-9E1F-F31EE76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rtlCol="0" anchor="t"/>
          <a:lstStyle>
            <a:lvl1pPr>
              <a:defRPr b="0" cap="all" spc="600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ie de página 14">
            <a:extLst>
              <a:ext uri="{FF2B5EF4-FFF2-40B4-BE49-F238E27FC236}">
                <a16:creationId xmlns:a16="http://schemas.microsoft.com/office/drawing/2014/main" id="{9F00502A-31A8-40B1-8042-91BBF646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2" name="Marcador de fecha 13">
            <a:extLst>
              <a:ext uri="{FF2B5EF4-FFF2-40B4-BE49-F238E27FC236}">
                <a16:creationId xmlns:a16="http://schemas.microsoft.com/office/drawing/2014/main" id="{1F0D82E2-6CDC-41FA-9FBD-29B16961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Marcador de número de diapositiva 15">
            <a:extLst>
              <a:ext uri="{FF2B5EF4-FFF2-40B4-BE49-F238E27FC236}">
                <a16:creationId xmlns:a16="http://schemas.microsoft.com/office/drawing/2014/main" id="{85DE54ED-1D6A-4185-BC18-EB63BF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90620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8FC1626-6E5A-4321-B003-2ECADA2C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955D66E-614C-4554-AD07-DBF50786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FC25CFF-3341-490E-864B-9EE585E7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Marcador de pie de página 14">
            <a:extLst>
              <a:ext uri="{FF2B5EF4-FFF2-40B4-BE49-F238E27FC236}">
                <a16:creationId xmlns:a16="http://schemas.microsoft.com/office/drawing/2014/main" id="{1A47F1BE-C6F0-4B08-A876-3ACB9A1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u="none" strike="noStrike" kern="1200" cap="none" spc="0" normalizeH="0" noProof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EB34F470-EFAB-4873-9AF2-800F8317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4" name="Marcador de número de diapositiva 15">
            <a:extLst>
              <a:ext uri="{FF2B5EF4-FFF2-40B4-BE49-F238E27FC236}">
                <a16:creationId xmlns:a16="http://schemas.microsoft.com/office/drawing/2014/main" id="{FCAA1492-8926-496A-9DE4-45E13B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F48288-2CF3-456E-8691-5772D99F82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8236" y="1887311"/>
            <a:ext cx="11395528" cy="43434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Haga clic para editar, agregar contenido</a:t>
            </a:r>
          </a:p>
        </p:txBody>
      </p:sp>
    </p:spTree>
    <p:extLst>
      <p:ext uri="{BB962C8B-B14F-4D97-AF65-F5344CB8AC3E}">
        <p14:creationId xmlns:p14="http://schemas.microsoft.com/office/powerpoint/2010/main" val="39897896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1D1103D-8943-46F2-B18E-36FF38C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902D366-4C48-4324-8771-8F9E7BECD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39FB3E-2A6A-4BE8-9D79-47B91471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Marcador de pie de página 14">
            <a:extLst>
              <a:ext uri="{FF2B5EF4-FFF2-40B4-BE49-F238E27FC236}">
                <a16:creationId xmlns:a16="http://schemas.microsoft.com/office/drawing/2014/main" id="{7E3BBCB1-5D3D-4802-A48D-5D6A7BA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u="none" strike="noStrike" kern="1200" cap="none" spc="0" normalizeH="0" noProof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12" name="Marcador de fecha 12">
            <a:extLst>
              <a:ext uri="{FF2B5EF4-FFF2-40B4-BE49-F238E27FC236}">
                <a16:creationId xmlns:a16="http://schemas.microsoft.com/office/drawing/2014/main" id="{AE90937E-33CA-4432-A147-746EBB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Marcador de número de diapositiva 15">
            <a:extLst>
              <a:ext uri="{FF2B5EF4-FFF2-40B4-BE49-F238E27FC236}">
                <a16:creationId xmlns:a16="http://schemas.microsoft.com/office/drawing/2014/main" id="{CECD9BDC-A2A2-40A0-8DAD-4C56EBE1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4E3704-0282-421F-BA62-C1A7E0B072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19250"/>
            <a:ext cx="10515600" cy="48482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</p:spTree>
    <p:extLst>
      <p:ext uri="{BB962C8B-B14F-4D97-AF65-F5344CB8AC3E}">
        <p14:creationId xmlns:p14="http://schemas.microsoft.com/office/powerpoint/2010/main" val="65257752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s-ES" sz="2400" b="1" noProof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20EFF4B-E35B-4DE6-97A9-05E54E649A1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6138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  <p:sldLayoutId id="2147483722" r:id="rId13"/>
  </p:sldLayoutIdLst>
  <p:transition spd="slow">
    <p:wipe/>
  </p:transition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Diagrama, dibujo de ingeniería, esquemas">
            <a:extLst>
              <a:ext uri="{FF2B5EF4-FFF2-40B4-BE49-F238E27FC236}">
                <a16:creationId xmlns:a16="http://schemas.microsoft.com/office/drawing/2014/main" id="{79D0C4D2-EC8C-4F0F-AACB-309E76F420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63" y="635000"/>
            <a:ext cx="4800600" cy="557847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EE6FB13-07BB-4B08-B44F-04FE98C3B670}"/>
              </a:ext>
            </a:extLst>
          </p:cNvPr>
          <p:cNvSpPr txBox="1"/>
          <p:nvPr/>
        </p:nvSpPr>
        <p:spPr>
          <a:xfrm>
            <a:off x="5690191" y="1357423"/>
            <a:ext cx="5055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Meiryo UI"/>
            </a:endParaRPr>
          </a:p>
        </p:txBody>
      </p:sp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FF4E2A81-6251-4F3A-9741-D8EBEB3EC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330" y="635927"/>
            <a:ext cx="6269665" cy="376194"/>
          </a:xfrm>
          <a:prstGeom prst="rect">
            <a:avLst/>
          </a:prstGeom>
        </p:spPr>
      </p:pic>
      <p:pic>
        <p:nvPicPr>
          <p:cNvPr id="8" name="Imagen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19C1FD2-DCAE-43DA-9E86-309EDC7AA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60" y="1290758"/>
            <a:ext cx="5002618" cy="502962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ACAF81-07FE-418E-A6FF-3E2D7990D053}"/>
              </a:ext>
            </a:extLst>
          </p:cNvPr>
          <p:cNvSpPr txBox="1"/>
          <p:nvPr/>
        </p:nvSpPr>
        <p:spPr>
          <a:xfrm>
            <a:off x="6399028" y="3988981"/>
            <a:ext cx="460389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 dirty="0"/>
              <a:t>ALUMNOS: </a:t>
            </a:r>
            <a:endParaRPr lang="en-US" dirty="0">
              <a:ea typeface="Meiryo UI"/>
            </a:endParaRPr>
          </a:p>
          <a:p>
            <a:r>
              <a:rPr lang="en-US" dirty="0"/>
              <a:t>- Martin Gabriel Santiano </a:t>
            </a:r>
            <a:r>
              <a:rPr lang="en-US" dirty="0" err="1"/>
              <a:t>Insausti</a:t>
            </a:r>
            <a:endParaRPr lang="en-US" dirty="0" err="1">
              <a:ea typeface="Meiryo UI"/>
            </a:endParaRPr>
          </a:p>
          <a:p>
            <a:r>
              <a:rPr lang="en-US" dirty="0"/>
              <a:t>- Juan Pablo Quispe Rojas.</a:t>
            </a:r>
            <a:endParaRPr lang="en-US" dirty="0">
              <a:ea typeface="Meiryo UI"/>
            </a:endParaRPr>
          </a:p>
          <a:p>
            <a:r>
              <a:rPr lang="en-US" dirty="0"/>
              <a:t>- Brian Sarmiento.</a:t>
            </a:r>
            <a:endParaRPr lang="en-US" dirty="0">
              <a:ea typeface="Meiryo UI"/>
            </a:endParaRPr>
          </a:p>
          <a:p>
            <a:r>
              <a:rPr lang="en-US" dirty="0"/>
              <a:t>- Jhon Daniel Olmedo Paco.</a:t>
            </a:r>
          </a:p>
          <a:p>
            <a:r>
              <a:rPr lang="en-US" dirty="0"/>
              <a:t>- Jhon Rafael</a:t>
            </a:r>
            <a:endParaRPr lang="en-US" dirty="0">
              <a:ea typeface="Meiryo U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B24FA1-1679-43A2-9CDC-5A7C60C59631}"/>
              </a:ext>
            </a:extLst>
          </p:cNvPr>
          <p:cNvSpPr txBox="1"/>
          <p:nvPr/>
        </p:nvSpPr>
        <p:spPr>
          <a:xfrm>
            <a:off x="5796517" y="2916865"/>
            <a:ext cx="59772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PROFESOR: LIC. RICARDO G. DEFRANCE.</a:t>
            </a:r>
          </a:p>
          <a:p>
            <a:r>
              <a:rPr lang="en-US" dirty="0"/>
              <a:t>JEFE DE TRABAJOS PRÁCTICOS: PROF. FERNANDO H. ACEVAL.</a:t>
            </a:r>
            <a:endParaRPr lang="en-US" dirty="0">
              <a:ea typeface="Meiryo UI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65840B-A4F9-43EC-AAEF-B579E700EBEE}"/>
              </a:ext>
            </a:extLst>
          </p:cNvPr>
          <p:cNvSpPr txBox="1"/>
          <p:nvPr/>
        </p:nvSpPr>
        <p:spPr>
          <a:xfrm>
            <a:off x="5628167" y="1118191"/>
            <a:ext cx="56760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UNIVERSIDAD TECNOLÓGICA NACIONAL</a:t>
            </a:r>
            <a:endParaRPr lang="es-ES" dirty="0"/>
          </a:p>
          <a:p>
            <a:pPr algn="ctr"/>
            <a:r>
              <a:rPr lang="en-US" dirty="0"/>
              <a:t>INSTITUTO NACIONAL SUPERIOR </a:t>
            </a:r>
            <a:endParaRPr lang="en-US" dirty="0">
              <a:ea typeface="Meiryo UI"/>
            </a:endParaRPr>
          </a:p>
          <a:p>
            <a:pPr algn="ctr"/>
            <a:r>
              <a:rPr lang="en-US" dirty="0"/>
              <a:t>DEL PROFESORADO TÉCNICO</a:t>
            </a:r>
            <a:endParaRPr lang="en-US" dirty="0">
              <a:ea typeface="Meiryo UI"/>
            </a:endParaRPr>
          </a:p>
        </p:txBody>
      </p:sp>
      <p:pic>
        <p:nvPicPr>
          <p:cNvPr id="16" name="Imagen 16" descr="Imagen que contiene Icono&#10;&#10;Descripción generada automáticamente">
            <a:extLst>
              <a:ext uri="{FF2B5EF4-FFF2-40B4-BE49-F238E27FC236}">
                <a16:creationId xmlns:a16="http://schemas.microsoft.com/office/drawing/2014/main" id="{CB7D7A76-D086-49FF-A240-106C71D2D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93" y="602069"/>
            <a:ext cx="15906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5238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71595-9CA8-4BD5-AD29-5B5DAFDA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9AEFF9B-28D2-4C99-94BB-BF4A08DC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u="none" strike="noStrike" kern="1200" cap="none" spc="0" normalizeH="0" noProof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22972036-2334-43CB-A6E3-48C04494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2B11D62C-4C07-4D79-BBD4-E93B15EE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1" name="Imagen 1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2C6D594-93DD-462C-A77B-35D4983A548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73714" y="-1774"/>
            <a:ext cx="12267095" cy="6906049"/>
          </a:xfrm>
        </p:spPr>
      </p:pic>
    </p:spTree>
    <p:extLst>
      <p:ext uri="{BB962C8B-B14F-4D97-AF65-F5344CB8AC3E}">
        <p14:creationId xmlns:p14="http://schemas.microsoft.com/office/powerpoint/2010/main" val="138383125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CAA39-0931-46E6-B558-1D780B4D3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AF5F53-76BD-4313-A0B3-2135BF7E0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u="none" strike="noStrike" kern="1200" cap="none" spc="0" normalizeH="0" noProof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E942DE81-4485-49A4-9CBF-1E755E2F7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71F62B84-B133-4C28-9406-D581AEFD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11" name="Imagen 1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467768B-3002-4BCB-B4AE-084A44D630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1774"/>
            <a:ext cx="12192754" cy="6859585"/>
          </a:xfrm>
        </p:spPr>
      </p:pic>
    </p:spTree>
    <p:extLst>
      <p:ext uri="{BB962C8B-B14F-4D97-AF65-F5344CB8AC3E}">
        <p14:creationId xmlns:p14="http://schemas.microsoft.com/office/powerpoint/2010/main" val="271459819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BAD8A-8FDD-47CB-9467-129D7867F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876A572-61D3-45B6-99C5-3B245944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7CB2EE-A3A8-4344-9A7D-8D4C705D6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3CD4313-B55B-473D-A900-4480BC4B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79EDCB0-630E-4301-9FDC-7340CA0214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1774"/>
            <a:ext cx="12183461" cy="6859585"/>
          </a:xfrm>
        </p:spPr>
      </p:pic>
    </p:spTree>
    <p:extLst>
      <p:ext uri="{BB962C8B-B14F-4D97-AF65-F5344CB8AC3E}">
        <p14:creationId xmlns:p14="http://schemas.microsoft.com/office/powerpoint/2010/main" val="366526487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C2003-8AF9-45F5-B6E0-15599E69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6F4D2B3-C330-46B2-BC63-0A2193F7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2BDBFA-E2E2-4A31-85F6-F7457636B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31B6CB6-9676-4E07-9927-3F5C5FF93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34DB506-1919-40CA-9988-6359A3E2848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7" y="-1774"/>
            <a:ext cx="12229925" cy="6868878"/>
          </a:xfrm>
        </p:spPr>
      </p:pic>
    </p:spTree>
    <p:extLst>
      <p:ext uri="{BB962C8B-B14F-4D97-AF65-F5344CB8AC3E}">
        <p14:creationId xmlns:p14="http://schemas.microsoft.com/office/powerpoint/2010/main" val="383747499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AE288-8824-409B-8348-B4D390983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FEEB33E-143F-44AA-A420-AC01753B4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B7133B-A533-4B43-A3E1-BBEF296A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60652A0-94B2-4F8D-9C2E-506E33CF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29C3FE60-4764-4404-B161-A421CAE9568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1774"/>
            <a:ext cx="12192754" cy="6859585"/>
          </a:xfrm>
        </p:spPr>
      </p:pic>
    </p:spTree>
    <p:extLst>
      <p:ext uri="{BB962C8B-B14F-4D97-AF65-F5344CB8AC3E}">
        <p14:creationId xmlns:p14="http://schemas.microsoft.com/office/powerpoint/2010/main" val="172575168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19378-DD88-4592-8E3B-D5706A06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84254F5-A996-4743-8385-6F76D1FAF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5692A-5133-4456-B049-499F79C9B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46E02BB-D14C-47BC-BF07-FFD2236EC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07DFF7B-A921-47D1-A25B-F0F3539756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1774"/>
            <a:ext cx="12239217" cy="6868878"/>
          </a:xfrm>
        </p:spPr>
      </p:pic>
    </p:spTree>
    <p:extLst>
      <p:ext uri="{BB962C8B-B14F-4D97-AF65-F5344CB8AC3E}">
        <p14:creationId xmlns:p14="http://schemas.microsoft.com/office/powerpoint/2010/main" val="41513285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1E475D-444A-47C2-91CB-94243FAB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22F9EC2-711E-4732-9F0F-DAA3A24C0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535172-DA1A-4046-B3C4-A75A040BC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C99972-CF15-4B38-B4E0-2037C593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Interfaz de usuario gráfica, Tabla&#10;&#10;Descripción generada automáticamente">
            <a:extLst>
              <a:ext uri="{FF2B5EF4-FFF2-40B4-BE49-F238E27FC236}">
                <a16:creationId xmlns:a16="http://schemas.microsoft.com/office/drawing/2014/main" id="{A634A345-6526-404C-9074-ABE4C216A20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1774"/>
            <a:ext cx="12239217" cy="6868878"/>
          </a:xfrm>
        </p:spPr>
      </p:pic>
    </p:spTree>
    <p:extLst>
      <p:ext uri="{BB962C8B-B14F-4D97-AF65-F5344CB8AC3E}">
        <p14:creationId xmlns:p14="http://schemas.microsoft.com/office/powerpoint/2010/main" val="261799309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73542-6E9B-4C32-BC93-7FD4F7E2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04023A-5FF5-4FA2-B5AF-07FC2421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BB417-C6AB-472C-A52F-796545866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DF6762-52F9-4239-99B5-E1DA86E1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04E57C4C-394D-47BB-8220-BE881298AE6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57530"/>
            <a:ext cx="12285681" cy="6915341"/>
          </a:xfrm>
        </p:spPr>
      </p:pic>
    </p:spTree>
    <p:extLst>
      <p:ext uri="{BB962C8B-B14F-4D97-AF65-F5344CB8AC3E}">
        <p14:creationId xmlns:p14="http://schemas.microsoft.com/office/powerpoint/2010/main" val="98595285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1CE40-06B2-42CD-8184-64ACE2A5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536C2C-753F-4875-9EE5-430C1B03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77C299-0B3D-49C5-A51F-3EF3B9F6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9A68EC-11BD-49E4-8E68-248D44B74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2507D14-1AAE-4135-83EA-A94EC8DCA7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1774"/>
            <a:ext cx="12192754" cy="6859585"/>
          </a:xfrm>
        </p:spPr>
      </p:pic>
    </p:spTree>
    <p:extLst>
      <p:ext uri="{BB962C8B-B14F-4D97-AF65-F5344CB8AC3E}">
        <p14:creationId xmlns:p14="http://schemas.microsoft.com/office/powerpoint/2010/main" val="179482415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97FFD-7B4F-48CA-B69D-89E2BFDCE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62AB0D3-0DED-498D-AD38-8625E9F8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430986-CC72-4090-99D4-5B1CB2DFB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984B9D2-EF76-477A-A951-4D92F6A6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6ED9B2A-3CC8-41F9-88CE-A67B6CBA51B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1774"/>
            <a:ext cx="12192754" cy="6859585"/>
          </a:xfrm>
        </p:spPr>
      </p:pic>
    </p:spTree>
    <p:extLst>
      <p:ext uri="{BB962C8B-B14F-4D97-AF65-F5344CB8AC3E}">
        <p14:creationId xmlns:p14="http://schemas.microsoft.com/office/powerpoint/2010/main" val="223380233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ítulo 64">
            <a:extLst>
              <a:ext uri="{FF2B5EF4-FFF2-40B4-BE49-F238E27FC236}">
                <a16:creationId xmlns:a16="http://schemas.microsoft.com/office/drawing/2014/main" id="{A02D195B-D3D3-425B-A077-63F32D7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pic>
        <p:nvPicPr>
          <p:cNvPr id="26" name="Marcador de posición de imagen 25" descr="Un edificio en construcción">
            <a:extLst>
              <a:ext uri="{FF2B5EF4-FFF2-40B4-BE49-F238E27FC236}">
                <a16:creationId xmlns:a16="http://schemas.microsoft.com/office/drawing/2014/main" id="{2F81D125-F17E-48A1-A821-5FC214F1BF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997708" cy="3382963"/>
          </a:xfrm>
        </p:spPr>
      </p:pic>
      <p:pic>
        <p:nvPicPr>
          <p:cNvPr id="20" name="Marcador de posición de imagen 19" descr="Imagen de un barrio">
            <a:extLst>
              <a:ext uri="{FF2B5EF4-FFF2-40B4-BE49-F238E27FC236}">
                <a16:creationId xmlns:a16="http://schemas.microsoft.com/office/drawing/2014/main" id="{30AAD166-824C-4987-89B1-0277823B5CA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75038"/>
            <a:ext cx="6096000" cy="3382962"/>
          </a:xfrm>
        </p:spPr>
      </p:pic>
      <p:sp>
        <p:nvSpPr>
          <p:cNvPr id="32" name="Marcador de pie de página 31">
            <a:extLst>
              <a:ext uri="{FF2B5EF4-FFF2-40B4-BE49-F238E27FC236}">
                <a16:creationId xmlns:a16="http://schemas.microsoft.com/office/drawing/2014/main" id="{51E41ABE-2085-4E21-B4B6-F01CB466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lvl="0" rtl="0"/>
            <a:r>
              <a:rPr lang="es-ES"/>
              <a:t>Título de la presentación</a:t>
            </a:r>
          </a:p>
        </p:txBody>
      </p:sp>
      <p:sp>
        <p:nvSpPr>
          <p:cNvPr id="31" name="Marcador de fecha 30">
            <a:extLst>
              <a:ext uri="{FF2B5EF4-FFF2-40B4-BE49-F238E27FC236}">
                <a16:creationId xmlns:a16="http://schemas.microsoft.com/office/drawing/2014/main" id="{176B0C9E-6AB2-4411-A48B-AC60553E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s-ES"/>
              <a:t>20XX</a:t>
            </a:r>
          </a:p>
        </p:txBody>
      </p:sp>
      <p:sp>
        <p:nvSpPr>
          <p:cNvPr id="33" name="Marcador de número de diapositiva 32">
            <a:extLst>
              <a:ext uri="{FF2B5EF4-FFF2-40B4-BE49-F238E27FC236}">
                <a16:creationId xmlns:a16="http://schemas.microsoft.com/office/drawing/2014/main" id="{CA7AD1D2-7F7A-4686-920A-D4C7187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2</a:t>
            </a:fld>
            <a:endParaRPr lang="es-ES"/>
          </a:p>
        </p:txBody>
      </p:sp>
      <p:pic>
        <p:nvPicPr>
          <p:cNvPr id="24" name="Marcador de posición de imagen 23" descr="Tabla de dibujo con planes">
            <a:extLst>
              <a:ext uri="{FF2B5EF4-FFF2-40B4-BE49-F238E27FC236}">
                <a16:creationId xmlns:a16="http://schemas.microsoft.com/office/drawing/2014/main" id="{57347C71-A025-4239-BE2E-2992DCF014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654" y="-310116"/>
            <a:ext cx="3115435" cy="3515869"/>
          </a:xfr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FCFD6DE2-C981-4C1B-8FE9-CD1C4B5616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21" b="7142"/>
          <a:stretch/>
        </p:blipFill>
        <p:spPr>
          <a:xfrm>
            <a:off x="-51391" y="2208327"/>
            <a:ext cx="8032929" cy="4653025"/>
          </a:xfrm>
          <a:prstGeom prst="rect">
            <a:avLst/>
          </a:prstGeom>
        </p:spPr>
      </p:pic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6EA2EEAC-45AF-4B25-A661-594C6F81A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218" y="1530758"/>
            <a:ext cx="3438584" cy="351227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AR" dirty="0"/>
          </a:p>
          <a:p>
            <a:r>
              <a:rPr lang="es-ES">
                <a:ea typeface="+mn-lt"/>
                <a:cs typeface="+mn-lt"/>
              </a:rPr>
              <a:t>Descripción del equipo</a:t>
            </a:r>
            <a:endParaRPr lang="es-ES" b="0">
              <a:ea typeface="+mn-lt"/>
              <a:cs typeface="+mn-lt"/>
            </a:endParaRPr>
          </a:p>
          <a:p>
            <a:r>
              <a:rPr lang="es-ES">
                <a:ea typeface="Meiryo UI"/>
              </a:rPr>
              <a:t>Montaje y conexionado</a:t>
            </a:r>
            <a:endParaRPr lang="es-ES" dirty="0">
              <a:ea typeface="Meiryo UI"/>
            </a:endParaRPr>
          </a:p>
          <a:p>
            <a:r>
              <a:rPr lang="es-ES"/>
              <a:t>Conexionado y protecciones</a:t>
            </a:r>
            <a:endParaRPr lang="es-ES" dirty="0">
              <a:ea typeface="Meiryo UI"/>
            </a:endParaRPr>
          </a:p>
          <a:p>
            <a:r>
              <a:rPr lang="es-ES">
                <a:ea typeface="Meiryo UI"/>
              </a:rPr>
              <a:t>Mediciones</a:t>
            </a:r>
            <a:endParaRPr lang="es-ES" dirty="0">
              <a:ea typeface="Meiryo UI"/>
            </a:endParaRPr>
          </a:p>
          <a:p>
            <a:endParaRPr lang="es-ES" dirty="0"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222715126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64B3CB-0869-4C29-A9F5-06F7011F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CDEF1A0-21E9-4E6F-8303-8AF747DAD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80640C-95BE-4C1B-9CB1-8CE7EA87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D34B64-FF78-4A11-B44F-09749BBA8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ABAD550-0CAA-43B9-B383-296FC4AC35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1774"/>
            <a:ext cx="12192754" cy="6859585"/>
          </a:xfrm>
        </p:spPr>
      </p:pic>
    </p:spTree>
    <p:extLst>
      <p:ext uri="{BB962C8B-B14F-4D97-AF65-F5344CB8AC3E}">
        <p14:creationId xmlns:p14="http://schemas.microsoft.com/office/powerpoint/2010/main" val="98011027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87B143-7D8D-470C-9743-2F96E707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CDB5DC9-A2DF-487E-9DDC-103D251A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68B833-35F0-416D-B28E-CC0C540C1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2FB7A7-4618-4297-96B4-463F23F80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79D4581-C784-4AF5-9A60-608AE93D35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1774"/>
            <a:ext cx="12192754" cy="6859585"/>
          </a:xfrm>
        </p:spPr>
      </p:pic>
    </p:spTree>
    <p:extLst>
      <p:ext uri="{BB962C8B-B14F-4D97-AF65-F5344CB8AC3E}">
        <p14:creationId xmlns:p14="http://schemas.microsoft.com/office/powerpoint/2010/main" val="344420752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6912DC-CDD9-44F9-A1FC-C5F2F82A0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2B4DD3C-C00B-4B6F-9D26-B27E8DFE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093B7E-ECC9-44F5-A8B9-2544CDA5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A48987-93F7-42CD-8F85-D9C1C5586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03DB1EC-79CA-4285-BCE8-6F9333D4BD0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57530"/>
            <a:ext cx="12332144" cy="6924634"/>
          </a:xfrm>
        </p:spPr>
      </p:pic>
    </p:spTree>
    <p:extLst>
      <p:ext uri="{BB962C8B-B14F-4D97-AF65-F5344CB8AC3E}">
        <p14:creationId xmlns:p14="http://schemas.microsoft.com/office/powerpoint/2010/main" val="232251464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429A1-F6E0-49A0-998B-77CD03E0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5BB2FAF-79EF-4C36-9841-09FF522AA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B08D8F-F64B-430E-8464-964AAA97E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95D3649-3C8E-40B3-9BF1-7D4DD56C7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F46BDABC-D5EC-41BE-A25D-BBC58174A3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1774"/>
            <a:ext cx="12192754" cy="6859585"/>
          </a:xfrm>
        </p:spPr>
      </p:pic>
    </p:spTree>
    <p:extLst>
      <p:ext uri="{BB962C8B-B14F-4D97-AF65-F5344CB8AC3E}">
        <p14:creationId xmlns:p14="http://schemas.microsoft.com/office/powerpoint/2010/main" val="304856934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E838B-C0FB-437B-86BE-69D544D5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38460DF-8711-4AC2-8414-EA8181BA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CDF777-9DAB-448D-A02D-CAD043A4E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C86FEB4-200A-4831-B4FC-EA5A6184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pic>
        <p:nvPicPr>
          <p:cNvPr id="7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E4DDBF9-6291-4E33-AA08-FA2571858DD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8" y="-1774"/>
            <a:ext cx="12192754" cy="6859585"/>
          </a:xfrm>
        </p:spPr>
      </p:pic>
    </p:spTree>
    <p:extLst>
      <p:ext uri="{BB962C8B-B14F-4D97-AF65-F5344CB8AC3E}">
        <p14:creationId xmlns:p14="http://schemas.microsoft.com/office/powerpoint/2010/main" val="45772493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9386-68EA-411F-BCFE-4519494EC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000">
                <a:ea typeface="Meiryo UI"/>
              </a:rPr>
              <a:t>Fuentes: Web Schneider Electric.</a:t>
            </a:r>
            <a:br>
              <a:rPr lang="en-US" sz="2000" dirty="0">
                <a:ea typeface="Meiryo UI"/>
              </a:rPr>
            </a:br>
            <a:r>
              <a:rPr lang="en-US" sz="2000" dirty="0">
                <a:ea typeface="Meiryo UI"/>
              </a:rPr>
              <a:t>             Fotos </a:t>
            </a:r>
            <a:r>
              <a:rPr lang="en-US" sz="2000" dirty="0" err="1">
                <a:ea typeface="Meiryo UI"/>
              </a:rPr>
              <a:t>personales</a:t>
            </a:r>
            <a:endParaRPr lang="en-US" sz="2000" dirty="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447A7-43C4-44A5-B87E-DDBC90F1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5BE6D-6671-4230-8163-73327147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38207-641B-4D32-8A26-829CC466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32414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8628FA48-B05A-4DB8-9410-A9C9B08E9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rtlCol="0"/>
          <a:lstStyle/>
          <a:p>
            <a:pPr algn="ctr"/>
            <a:r>
              <a:rPr lang="es-ES" dirty="0"/>
              <a:t>Muchas Gracias</a:t>
            </a:r>
            <a:endParaRPr lang="es-ES"/>
          </a:p>
        </p:txBody>
      </p:sp>
      <p:pic>
        <p:nvPicPr>
          <p:cNvPr id="24" name="Marcador de posición de imagen 23" descr="Un ordenador sobre una mesa">
            <a:extLst>
              <a:ext uri="{FF2B5EF4-FFF2-40B4-BE49-F238E27FC236}">
                <a16:creationId xmlns:a16="http://schemas.microsoft.com/office/drawing/2014/main" id="{DFA3F48C-2BCF-4B14-A3DE-6AD7861752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588" y="642938"/>
            <a:ext cx="2449512" cy="2476500"/>
          </a:xfrm>
        </p:spPr>
      </p:pic>
      <p:pic>
        <p:nvPicPr>
          <p:cNvPr id="26" name="Marcador de posición de imagen 25" descr="Una persona de pie frente a un edificio">
            <a:extLst>
              <a:ext uri="{FF2B5EF4-FFF2-40B4-BE49-F238E27FC236}">
                <a16:creationId xmlns:a16="http://schemas.microsoft.com/office/drawing/2014/main" id="{44498E43-C8EA-43BA-9A26-3008727E1E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2338" y="643636"/>
            <a:ext cx="2449512" cy="2476500"/>
          </a:xfrm>
        </p:spPr>
      </p:pic>
      <p:pic>
        <p:nvPicPr>
          <p:cNvPr id="28" name="Marcador de posición de imagen 27" descr="Una imagen que contiene texto, espacio interior, dispositivo">
            <a:extLst>
              <a:ext uri="{FF2B5EF4-FFF2-40B4-BE49-F238E27FC236}">
                <a16:creationId xmlns:a16="http://schemas.microsoft.com/office/drawing/2014/main" id="{3278E6CB-DC68-4C8D-8DC1-D1C6DA25E75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0470" y="643636"/>
            <a:ext cx="2449512" cy="2476500"/>
          </a:xfrm>
        </p:spPr>
      </p:pic>
      <p:pic>
        <p:nvPicPr>
          <p:cNvPr id="34" name="Marcador de posición de imagen 33" descr="Imagen de una persona, en un espacio interior dibujando en vidrio">
            <a:extLst>
              <a:ext uri="{FF2B5EF4-FFF2-40B4-BE49-F238E27FC236}">
                <a16:creationId xmlns:a16="http://schemas.microsoft.com/office/drawing/2014/main" id="{FA31531E-464C-464F-8ED4-9CB461EA7FB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8301" y="643636"/>
            <a:ext cx="2449512" cy="2476500"/>
          </a:xfr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4FD4F6-D104-4BE2-9195-D77A932D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85D332-068C-478D-97EA-0D511BD2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s-ES"/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B94B98-E69D-493E-8058-816AE81F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 rtl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3192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C76C4BB5-0EB6-4B98-B1D7-2E19EA16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810" y="215797"/>
            <a:ext cx="5137112" cy="673405"/>
          </a:xfrm>
        </p:spPr>
        <p:txBody>
          <a:bodyPr rtlCol="0"/>
          <a:lstStyle/>
          <a:p>
            <a:r>
              <a:rPr lang="es-ES"/>
              <a:t>Descripción</a:t>
            </a:r>
            <a:r>
              <a:rPr lang="es-ES" dirty="0"/>
              <a:t> del equipo</a:t>
            </a:r>
          </a:p>
        </p:txBody>
      </p:sp>
      <p:pic>
        <p:nvPicPr>
          <p:cNvPr id="22" name="Marcador de posición de imagen 21" descr="Un primer plano de un cinturón de herramientas">
            <a:extLst>
              <a:ext uri="{FF2B5EF4-FFF2-40B4-BE49-F238E27FC236}">
                <a16:creationId xmlns:a16="http://schemas.microsoft.com/office/drawing/2014/main" id="{82BCEDAE-8874-4577-B951-45EFC78F53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12" y="663792"/>
            <a:ext cx="4814887" cy="2667000"/>
          </a:xfrm>
        </p:spPr>
      </p:pic>
      <p:sp>
        <p:nvSpPr>
          <p:cNvPr id="18" name="Marcador de contenido 17">
            <a:extLst>
              <a:ext uri="{FF2B5EF4-FFF2-40B4-BE49-F238E27FC236}">
                <a16:creationId xmlns:a16="http://schemas.microsoft.com/office/drawing/2014/main" id="{2DEB60A9-E83F-4E10-810D-81BD3D66CD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0054" y="1506722"/>
            <a:ext cx="6069894" cy="352384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s-AR" sz="1400" dirty="0" err="1">
                <a:ea typeface="+mn-lt"/>
                <a:cs typeface="+mn-lt"/>
              </a:rPr>
              <a:t>PowerLogic</a:t>
            </a:r>
            <a:r>
              <a:rPr lang="es-AR" sz="1400" dirty="0">
                <a:ea typeface="+mn-lt"/>
                <a:cs typeface="+mn-lt"/>
              </a:rPr>
              <a:t>™ Serie 700</a:t>
            </a:r>
            <a:endParaRPr lang="es-ES" sz="1400">
              <a:ea typeface="+mn-lt"/>
              <a:cs typeface="+mn-lt"/>
            </a:endParaRPr>
          </a:p>
          <a:p>
            <a:pPr algn="just"/>
            <a:r>
              <a:rPr lang="es-AR" sz="1400" dirty="0">
                <a:ea typeface="+mn-lt"/>
                <a:cs typeface="+mn-lt"/>
              </a:rPr>
              <a:t>Equipo multifunción,  adquisición de datos y control, capaz de reemplazar una gran variedad de medidores, transductores . Mide valores eficaces verdaderos (Thrue RMS) . Una sofisticada técnica de muestreo le permite hacer mediciones de alta precisión aún en presencia de cargas muy alinéales y fuertes perturbaciones en la red. Es así que disponemos de un medidor apto para analizar calidad de potencia. Permite conexiones remotas por conexión Ethernet</a:t>
            </a:r>
            <a:endParaRPr lang="es-AR" sz="1400" dirty="0">
              <a:ea typeface="Meiryo UI"/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F7CA00DF-9757-4075-AC5C-3247AD0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lvl="0" rtl="0"/>
            <a:r>
              <a:rPr lang="es-ES"/>
              <a:t>Título de la presentación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FFF545E-D338-42DA-BE98-EA76D3A2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s-ES"/>
              <a:t>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95A6B2-5B5B-4D30-8E2E-0DA6CA78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3</a:t>
            </a:fld>
            <a:endParaRPr lang="es-E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C46F260-4CD9-4578-8A49-80019176B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39" b="8890"/>
          <a:stretch/>
        </p:blipFill>
        <p:spPr>
          <a:xfrm>
            <a:off x="639628" y="679171"/>
            <a:ext cx="2860894" cy="2937755"/>
          </a:xfrm>
          <a:prstGeom prst="rect">
            <a:avLst/>
          </a:prstGeom>
        </p:spPr>
      </p:pic>
      <p:pic>
        <p:nvPicPr>
          <p:cNvPr id="3" name="Imagen 3" descr="Imagen que contiene interior, cocina, mostrador, comida&#10;&#10;Descripción generada automáticamente">
            <a:extLst>
              <a:ext uri="{FF2B5EF4-FFF2-40B4-BE49-F238E27FC236}">
                <a16:creationId xmlns:a16="http://schemas.microsoft.com/office/drawing/2014/main" id="{25649004-DF66-4880-8DA2-1F4880FB2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12" y="3617042"/>
            <a:ext cx="4844846" cy="2315498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5F767054-011D-4220-A738-6050E25FD7D2}"/>
              </a:ext>
            </a:extLst>
          </p:cNvPr>
          <p:cNvSpPr/>
          <p:nvPr/>
        </p:nvSpPr>
        <p:spPr>
          <a:xfrm>
            <a:off x="1902541" y="4188541"/>
            <a:ext cx="663677" cy="639096"/>
          </a:xfrm>
          <a:prstGeom prst="ellipse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44BC939E-A9EC-4FD9-9888-C3410A7CE264}"/>
              </a:ext>
            </a:extLst>
          </p:cNvPr>
          <p:cNvSpPr/>
          <p:nvPr/>
        </p:nvSpPr>
        <p:spPr>
          <a:xfrm>
            <a:off x="1992987" y="3503614"/>
            <a:ext cx="479322" cy="614516"/>
          </a:xfrm>
          <a:prstGeom prst="downArrow">
            <a:avLst/>
          </a:prstGeom>
          <a:noFill/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85720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Imagen que contiene una planta, espacio exterior, edificio, porche">
            <a:extLst>
              <a:ext uri="{FF2B5EF4-FFF2-40B4-BE49-F238E27FC236}">
                <a16:creationId xmlns:a16="http://schemas.microsoft.com/office/drawing/2014/main" id="{86F7F005-78AF-492A-BE55-8A5610E588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13" y="0"/>
            <a:ext cx="6094412" cy="6854825"/>
          </a:xfr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F71D6587-8AF5-448C-83D4-C2E108C24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774" y="2814975"/>
            <a:ext cx="6769706" cy="1910972"/>
          </a:xfrm>
        </p:spPr>
        <p:txBody>
          <a:bodyPr rtlCol="0"/>
          <a:lstStyle/>
          <a:p>
            <a:pPr rtl="0"/>
            <a:r>
              <a:rPr lang="es-ES"/>
              <a:t>Tema uno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5A33D22B-0709-4581-B1B7-765D39675A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4657726"/>
            <a:ext cx="6769100" cy="731838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7" name="Marcador de fecha 16">
            <a:extLst>
              <a:ext uri="{FF2B5EF4-FFF2-40B4-BE49-F238E27FC236}">
                <a16:creationId xmlns:a16="http://schemas.microsoft.com/office/drawing/2014/main" id="{FC407FFA-31A5-43E6-B29C-D01B7D1233E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A2ECA2BA-98A9-44F9-9896-D3FC04AC97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rtl="0"/>
            <a:fld id="{6E16B81F-97CD-4934-852B-F0AECFD05DB5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C1E8D90E-2043-4D88-8711-C7E68A738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15" y="261257"/>
            <a:ext cx="5990769" cy="6017984"/>
          </a:xfrm>
          <a:prstGeom prst="rect">
            <a:avLst/>
          </a:prstGeom>
        </p:spPr>
      </p:pic>
      <p:pic>
        <p:nvPicPr>
          <p:cNvPr id="3" name="Imagen 3" descr="Diagrama&#10;&#10;Descripción generada automáticamente">
            <a:extLst>
              <a:ext uri="{FF2B5EF4-FFF2-40B4-BE49-F238E27FC236}">
                <a16:creationId xmlns:a16="http://schemas.microsoft.com/office/drawing/2014/main" id="{42670B47-D3A6-4C35-9B77-A051318AC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491" y="9597"/>
            <a:ext cx="6089017" cy="68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701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85D3CB32-EDA2-44B7-BC99-30538BFA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r>
              <a:rPr lang="es-ES"/>
              <a:t>Conexionado y Montaje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8007E4-514C-4910-BBBE-3363A642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r>
              <a:rPr lang="es-ES"/>
              <a:t>Montaje y Conexionado</a:t>
            </a:r>
            <a:endParaRPr lang="en-US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B9275EBF-8088-4163-8E72-DC5BCB93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/>
            <a:r>
              <a:rPr lang="es-ES" dirty="0"/>
              <a:t>20XX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A5D69C-48EE-4885-9F39-4BD95B0C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rtl="0"/>
            <a:fld id="{6E16B81F-97CD-4934-852B-F0AECFD05DB5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D7F5C48-C05E-42DF-8895-FB46EFE40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7" y="1333656"/>
            <a:ext cx="5390148" cy="467677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DE4BA57-EBA2-498D-B8B4-43B9A7354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96" y="1333656"/>
            <a:ext cx="5871410" cy="4678750"/>
          </a:xfrm>
          <a:prstGeom prst="rect">
            <a:avLst/>
          </a:prstGeom>
        </p:spPr>
      </p:pic>
      <p:sp>
        <p:nvSpPr>
          <p:cNvPr id="10" name="Elipse 9"/>
          <p:cNvSpPr/>
          <p:nvPr/>
        </p:nvSpPr>
        <p:spPr>
          <a:xfrm>
            <a:off x="639413" y="1333656"/>
            <a:ext cx="2585050" cy="13458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Elipse 11"/>
          <p:cNvSpPr/>
          <p:nvPr/>
        </p:nvSpPr>
        <p:spPr>
          <a:xfrm>
            <a:off x="2381283" y="4034589"/>
            <a:ext cx="1556084" cy="1235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3937367" y="1716505"/>
            <a:ext cx="5206633" cy="2919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3224463" y="2245895"/>
            <a:ext cx="4973053" cy="31918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04296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BF2B60A-FF9F-4101-8456-4B64D3B7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>
            <a:normAutofit/>
          </a:bodyPr>
          <a:lstStyle/>
          <a:p>
            <a:r>
              <a:rPr lang="es-ES"/>
              <a:t>Conexión a la Red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E3BB981-E8E0-413A-8822-41A43132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es-ES">
                <a:ea typeface="Meiryo UI"/>
              </a:rPr>
              <a:t>Protecciones</a:t>
            </a:r>
            <a:endParaRPr lang="es-ES" dirty="0">
              <a:ea typeface="Meiryo UI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D35E11-A82C-4547-AB81-A216F29C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s-ES"/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393BC7-497F-4081-83BD-AF606B53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6</a:t>
            </a:fld>
            <a:endParaRPr lang="es-ES"/>
          </a:p>
        </p:txBody>
      </p:sp>
      <p:pic>
        <p:nvPicPr>
          <p:cNvPr id="2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E5D3659-C981-44A0-A04C-0E529E8E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9" y="1364418"/>
            <a:ext cx="9615574" cy="47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5728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CE8A51-9F46-471B-A5EA-CB78254A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249300"/>
            <a:ext cx="11122149" cy="1016179"/>
          </a:xfrm>
        </p:spPr>
        <p:txBody>
          <a:bodyPr rtlCol="0">
            <a:normAutofit/>
          </a:bodyPr>
          <a:lstStyle/>
          <a:p>
            <a:r>
              <a:rPr lang="es-ES" sz="3500" dirty="0" err="1">
                <a:ea typeface="Meiryo UI"/>
              </a:rPr>
              <a:t>Medicion</a:t>
            </a:r>
            <a:r>
              <a:rPr lang="es-ES" sz="3500" dirty="0">
                <a:ea typeface="Meiryo UI"/>
              </a:rPr>
              <a:t> de potencia 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9BE66598-95FA-4BBD-8D8C-E49FE783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endParaRPr lang="es-ES" dirty="0">
              <a:ea typeface="Meiryo UI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79D2F33D-21E5-4609-9A9C-BF086D453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s-ES"/>
              <a:t>20XX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23C06CDB-07F0-45C5-A50B-3BD53658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7</a:t>
            </a:fld>
            <a:endParaRPr lang="es-E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DC6660F-7F87-4423-82A8-5FA3705D2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4" y="1370163"/>
            <a:ext cx="3517483" cy="4689978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3323A0BA-5E4F-4DB1-AAFD-D13400A19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454" y="1370163"/>
            <a:ext cx="3712959" cy="469276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00" y="1370163"/>
            <a:ext cx="4054662" cy="468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7295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4DE8E04-93DC-40C5-AE13-47F726B2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>
                <a:ea typeface="Meiryo UI"/>
              </a:rPr>
              <a:t>Mediciones - </a:t>
            </a:r>
            <a:r>
              <a:rPr lang="es-ES">
                <a:ea typeface="Meiryo UI"/>
              </a:rPr>
              <a:t>Precisión</a:t>
            </a:r>
            <a:endParaRPr lang="es-ES" dirty="0">
              <a:ea typeface="Meiryo UI"/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8DE5BF6C-4EBD-4B34-A4C2-5ED7FEF0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s-ES" dirty="0"/>
              <a:t>20XX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790947-0AE7-4E70-8392-01032706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8</a:t>
            </a:fld>
            <a:endParaRPr lang="es-ES" dirty="0"/>
          </a:p>
        </p:txBody>
      </p: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53229EA9-C6BB-4E8D-A460-16D6CBD69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91358"/>
              </p:ext>
            </p:extLst>
          </p:nvPr>
        </p:nvGraphicFramePr>
        <p:xfrm>
          <a:off x="5082567" y="1804700"/>
          <a:ext cx="6792462" cy="4834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892">
                  <a:extLst>
                    <a:ext uri="{9D8B030D-6E8A-4147-A177-3AD203B41FA5}">
                      <a16:colId xmlns:a16="http://schemas.microsoft.com/office/drawing/2014/main" val="3582673119"/>
                    </a:ext>
                  </a:extLst>
                </a:gridCol>
                <a:gridCol w="4456570">
                  <a:extLst>
                    <a:ext uri="{9D8B030D-6E8A-4147-A177-3AD203B41FA5}">
                      <a16:colId xmlns:a16="http://schemas.microsoft.com/office/drawing/2014/main" val="2917997940"/>
                    </a:ext>
                  </a:extLst>
                </a:gridCol>
              </a:tblGrid>
              <a:tr h="843943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Tipo de Medición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RMS real hasta el armónico de Orden 63 en Sistemas trifásicos (trifásico, trifásico + N) </a:t>
                      </a:r>
                      <a:endParaRPr lang="es-AR" dirty="0">
                        <a:effectLst/>
                      </a:endParaRPr>
                    </a:p>
                    <a:p>
                      <a:pPr rtl="0" fontAlgn="base"/>
                      <a:r>
                        <a:rPr lang="es-AR" sz="1200" dirty="0">
                          <a:effectLst/>
                        </a:rPr>
                        <a:t>128 muestras por ciclo sin ciclos ciegos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637620"/>
                  </a:ext>
                </a:extLst>
              </a:tr>
              <a:tr h="602816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Energía activa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±0,2 % </a:t>
                      </a:r>
                      <a:endParaRPr lang="es-AR" dirty="0">
                        <a:effectLst/>
                      </a:endParaRPr>
                    </a:p>
                    <a:p>
                      <a:pPr rtl="0" fontAlgn="base"/>
                      <a:r>
                        <a:rPr lang="es-AR" sz="1200" dirty="0">
                          <a:effectLst/>
                        </a:rPr>
                        <a:t>Clase 0.2S conforme a la norma IEC 62053-22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774644"/>
                  </a:ext>
                </a:extLst>
              </a:tr>
              <a:tr h="602816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Energía reactiva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±2 % </a:t>
                      </a:r>
                      <a:endParaRPr lang="es-AR" dirty="0">
                        <a:effectLst/>
                      </a:endParaRPr>
                    </a:p>
                    <a:p>
                      <a:pPr rtl="0" fontAlgn="base"/>
                      <a:r>
                        <a:rPr lang="es-AR" sz="1200" dirty="0">
                          <a:effectLst/>
                        </a:rPr>
                        <a:t>Clase 2 conforme a la norma IEC 62053-23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082981"/>
                  </a:ext>
                </a:extLst>
              </a:tr>
              <a:tr h="361689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Potencia activa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±0,2 % conforme a la norma IEC 61557-12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993960"/>
                  </a:ext>
                </a:extLst>
              </a:tr>
              <a:tr h="30125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Potencia reactiva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±1 % conforme a la norma IEC 61557-12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079869"/>
                  </a:ext>
                </a:extLst>
              </a:tr>
              <a:tr h="385802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Potencia aparente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±0,5 % conforme a la norma IEC 61557-12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95297"/>
                  </a:ext>
                </a:extLst>
              </a:tr>
              <a:tr h="602816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Intensidad (5 A nominal por fase)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±0,15 %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59594"/>
                  </a:ext>
                </a:extLst>
              </a:tr>
              <a:tr h="385802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Tensión (L-N)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±0,1 %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18102"/>
                  </a:ext>
                </a:extLst>
              </a:tr>
              <a:tr h="361689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Frecuencia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±0,05 %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2759"/>
                  </a:ext>
                </a:extLst>
              </a:tr>
              <a:tr h="385802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Factor de Potencia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Recuento ±0,005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85704"/>
                  </a:ext>
                </a:extLst>
              </a:tr>
            </a:tbl>
          </a:graphicData>
        </a:graphic>
      </p:graphicFrame>
      <p:pic>
        <p:nvPicPr>
          <p:cNvPr id="94" name="Picture 9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4CF561-EE18-49B5-A679-BD2007E40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4" t="2703" r="3748" b="360"/>
          <a:stretch/>
        </p:blipFill>
        <p:spPr>
          <a:xfrm>
            <a:off x="101053" y="1658179"/>
            <a:ext cx="4922018" cy="501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710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FFB8AAD-42F2-4027-ACDF-AADA9E7D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/>
              <a:t>Tension y Corriente Admisible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E14CF9-3C0D-4C5A-B8BB-A03C9F45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s-ES" dirty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F6E54A-81E9-41EA-896B-DEE2601B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s-ES" dirty="0"/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8C8192-9F12-4FD1-9EDC-B357E8ED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9</a:t>
            </a:fld>
            <a:endParaRPr lang="es-ES" dirty="0"/>
          </a:p>
        </p:txBody>
      </p:sp>
      <p:graphicFrame>
        <p:nvGraphicFramePr>
          <p:cNvPr id="43" name="Content Placeholder 42">
            <a:extLst>
              <a:ext uri="{FF2B5EF4-FFF2-40B4-BE49-F238E27FC236}">
                <a16:creationId xmlns:a16="http://schemas.microsoft.com/office/drawing/2014/main" id="{8FF7BFF3-26AB-440E-BACD-1EA1D279FEF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40623286"/>
              </p:ext>
            </p:extLst>
          </p:nvPr>
        </p:nvGraphicFramePr>
        <p:xfrm>
          <a:off x="938213" y="1736725"/>
          <a:ext cx="1031716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8779">
                  <a:extLst>
                    <a:ext uri="{9D8B030D-6E8A-4147-A177-3AD203B41FA5}">
                      <a16:colId xmlns:a16="http://schemas.microsoft.com/office/drawing/2014/main" val="4120701418"/>
                    </a:ext>
                  </a:extLst>
                </a:gridCol>
                <a:gridCol w="7228382">
                  <a:extLst>
                    <a:ext uri="{9D8B030D-6E8A-4147-A177-3AD203B41FA5}">
                      <a16:colId xmlns:a16="http://schemas.microsoft.com/office/drawing/2014/main" val="3933382212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Tensión máxima En El Primario del TT (TP)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1,0 MV CA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21088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Rango de precisión especificado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20-400 V L-N/20-690 V L-L (Estrella) o 20-600 V L-L (triángulo) </a:t>
                      </a:r>
                      <a:endParaRPr lang="es-AR">
                        <a:effectLst/>
                      </a:endParaRPr>
                    </a:p>
                    <a:p>
                      <a:pPr algn="l" rtl="0" fontAlgn="base"/>
                      <a:r>
                        <a:rPr lang="es-AR" sz="1200">
                          <a:effectLst/>
                        </a:rPr>
                        <a:t>Clasificado en virtud de la Norma UL hasta 347 V L-N/600 V L-L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2448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Categoría de medición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CAT III (tensión de impulsos nominal de 6 kV)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6004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Sobrecarga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480 V L-N/828 V L-L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511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Impedancia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5 M</a:t>
                      </a:r>
                      <a:r>
                        <a:rPr lang="el-GR" sz="1200">
                          <a:effectLst/>
                        </a:rPr>
                        <a:t>Ω </a:t>
                      </a:r>
                      <a:endParaRPr lang="el-G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8166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Frecuencia de precisión especificada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50 o 60 Hz ± 10 % (45-70 Hz)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05442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Carga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&lt;0,2 VA a 240 VCA L-N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26924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F419F63D-C513-4023-B312-0698EF83262E}"/>
              </a:ext>
            </a:extLst>
          </p:cNvPr>
          <p:cNvSpPr txBox="1"/>
          <p:nvPr/>
        </p:nvSpPr>
        <p:spPr>
          <a:xfrm>
            <a:off x="4724400" y="3200400"/>
            <a:ext cx="2743200" cy="56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AR" sz="1300">
                <a:solidFill>
                  <a:srgbClr val="2F5496"/>
                </a:solidFill>
                <a:latin typeface="Calibri Light"/>
                <a:cs typeface="Segoe UI"/>
              </a:rPr>
              <a:t>Entradas de tensión</a:t>
            </a:r>
            <a:r>
              <a:rPr lang="en-US" sz="1300">
                <a:solidFill>
                  <a:srgbClr val="2F5496"/>
                </a:solidFill>
                <a:latin typeface="Calibri Light"/>
                <a:cs typeface="Calibri Light"/>
              </a:rPr>
              <a:t> </a:t>
            </a:r>
          </a:p>
          <a:p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6DB8A2FC-FCAE-4C0D-B993-C67611591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61763"/>
              </p:ext>
            </p:extLst>
          </p:nvPr>
        </p:nvGraphicFramePr>
        <p:xfrm>
          <a:off x="1035169" y="3996905"/>
          <a:ext cx="1017725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894">
                  <a:extLst>
                    <a:ext uri="{9D8B030D-6E8A-4147-A177-3AD203B41FA5}">
                      <a16:colId xmlns:a16="http://schemas.microsoft.com/office/drawing/2014/main" val="4186041041"/>
                    </a:ext>
                  </a:extLst>
                </a:gridCol>
                <a:gridCol w="7130361">
                  <a:extLst>
                    <a:ext uri="{9D8B030D-6E8A-4147-A177-3AD203B41FA5}">
                      <a16:colId xmlns:a16="http://schemas.microsoft.com/office/drawing/2014/main" val="411621397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Primario del TI máximo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32 767 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6301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Secundario del TI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Nominal: 5 A (Clase 0.2S) o 1 A (Clase 0.5S)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43360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Intensidad medida con factor de cresta y fuera de rango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50 mA-10 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67685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Intensidad de arranque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5 mA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03345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Impedancia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0,3 M</a:t>
                      </a:r>
                      <a:r>
                        <a:rPr lang="el-GR" sz="1200">
                          <a:effectLst/>
                        </a:rPr>
                        <a:t>Ω </a:t>
                      </a:r>
                      <a:endParaRPr lang="el-G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63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Frecuencia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50 o 60 Hz ± 10 % (45-70 Hz)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912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Carga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&lt; 0,024 VA a 10 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41957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31A0DD2-EC2B-4AC8-A54D-E9B17A2CCC1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6354054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eiryoVTI">
  <a:themeElements>
    <a:clrScheme name="Meiryo">
      <a:dk1>
        <a:srgbClr val="232323"/>
      </a:dk1>
      <a:lt1>
        <a:srgbClr val="FFFFFF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B9D587"/>
      </a:accent3>
      <a:accent4>
        <a:srgbClr val="E8BD32"/>
      </a:accent4>
      <a:accent5>
        <a:srgbClr val="809EC2"/>
      </a:accent5>
      <a:accent6>
        <a:srgbClr val="E3ADB6"/>
      </a:accent6>
      <a:hlink>
        <a:srgbClr val="34ADB6"/>
      </a:hlink>
      <a:folHlink>
        <a:srgbClr val="B2B2B2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683_TF22749116_Win32" id="{BB180B25-054E-46BE-8296-C1E0A5F257B0}" vid="{A56E3A9A-E60E-4C6E-822A-67167B52046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FFD9636A2ECA447BBEF8BEFD4991A00" ma:contentTypeVersion="4" ma:contentTypeDescription="Crear nuevo documento." ma:contentTypeScope="" ma:versionID="6daa1842c24645277dce1e411fa09009">
  <xsd:schema xmlns:xsd="http://www.w3.org/2001/XMLSchema" xmlns:xs="http://www.w3.org/2001/XMLSchema" xmlns:p="http://schemas.microsoft.com/office/2006/metadata/properties" xmlns:ns2="23af0b1f-96f3-48b9-929b-d8db051a481d" targetNamespace="http://schemas.microsoft.com/office/2006/metadata/properties" ma:root="true" ma:fieldsID="4eb29e4404a60ea7df711a36c8315e2e" ns2:_="">
    <xsd:import namespace="23af0b1f-96f3-48b9-929b-d8db051a48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af0b1f-96f3-48b9-929b-d8db051a48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55D678-0FAD-4203-9852-AF29D5B0B2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3af0b1f-96f3-48b9-929b-d8db051a481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4605F9-2AA0-4698-BBDB-0F81CCABFD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E389B4F5-D858-4228-A1A8-F9C09A238B6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Meriyo</Template>
  <TotalTime>34</TotalTime>
  <Words>402</Words>
  <Application>Microsoft Office PowerPoint</Application>
  <PresentationFormat>Panorámica</PresentationFormat>
  <Paragraphs>125</Paragraphs>
  <Slides>26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MeiryoVTI</vt:lpstr>
      <vt:lpstr>Presentación de PowerPoint</vt:lpstr>
      <vt:lpstr>Agenda</vt:lpstr>
      <vt:lpstr>Descripción del equipo</vt:lpstr>
      <vt:lpstr>Tema uno</vt:lpstr>
      <vt:lpstr>Conexionado y Montaje</vt:lpstr>
      <vt:lpstr>Conexión a la Red</vt:lpstr>
      <vt:lpstr>Medicion de potencia </vt:lpstr>
      <vt:lpstr>Mediciones - Precisión</vt:lpstr>
      <vt:lpstr>Tension y Corriente Admisible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Fuentes: Web Schneider Electric.              Fotos personales</vt:lpstr>
      <vt:lpstr>Muchas 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Dan</dc:creator>
  <cp:lastModifiedBy>brian</cp:lastModifiedBy>
  <cp:revision>304</cp:revision>
  <dcterms:created xsi:type="dcterms:W3CDTF">2021-09-07T21:23:23Z</dcterms:created>
  <dcterms:modified xsi:type="dcterms:W3CDTF">2021-09-09T21:51:14Z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0x010100EFFD9636A2ECA447BBEF8BEFD4991A00</vt:lpwstr>
  </property>
</Properties>
</file>